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7"/>
  </p:notesMasterIdLst>
  <p:sldIdLst>
    <p:sldId id="256" r:id="rId5"/>
    <p:sldId id="257" r:id="rId6"/>
    <p:sldId id="303" r:id="rId7"/>
    <p:sldId id="290" r:id="rId8"/>
    <p:sldId id="288" r:id="rId9"/>
    <p:sldId id="305" r:id="rId10"/>
    <p:sldId id="306" r:id="rId11"/>
    <p:sldId id="307" r:id="rId12"/>
    <p:sldId id="308" r:id="rId13"/>
    <p:sldId id="292" r:id="rId14"/>
    <p:sldId id="291" r:id="rId15"/>
    <p:sldId id="293" r:id="rId16"/>
    <p:sldId id="294" r:id="rId17"/>
    <p:sldId id="295" r:id="rId18"/>
    <p:sldId id="301" r:id="rId19"/>
    <p:sldId id="297" r:id="rId20"/>
    <p:sldId id="298" r:id="rId21"/>
    <p:sldId id="299" r:id="rId22"/>
    <p:sldId id="300" r:id="rId23"/>
    <p:sldId id="302" r:id="rId24"/>
    <p:sldId id="274" r:id="rId25"/>
    <p:sldId id="30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B20A4-B530-0119-E7A7-62D7E2FA7EE6}" v="4" dt="2022-06-07T11:52:18.699"/>
    <p1510:client id="{CDC073D8-2A09-4601-9726-B8FC547A1320}" v="20" dt="2022-05-17T11:01:11.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24" autoAdjust="0"/>
  </p:normalViewPr>
  <p:slideViewPr>
    <p:cSldViewPr snapToGrid="0">
      <p:cViewPr varScale="1">
        <p:scale>
          <a:sx n="46" d="100"/>
          <a:sy n="46" d="100"/>
        </p:scale>
        <p:origin x="7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oes Weusthof" userId="S::alm.weusthof@noorderpoort.nl::a098d370-ac92-46ca-8f28-1a94e2341d8d" providerId="AD" clId="Web-{DC4371AE-7BCC-82F1-A7D3-91F09CA051E7}"/>
    <pc:docChg chg="modSld">
      <pc:chgData name="Anne-Loes Weusthof" userId="S::alm.weusthof@noorderpoort.nl::a098d370-ac92-46ca-8f28-1a94e2341d8d" providerId="AD" clId="Web-{DC4371AE-7BCC-82F1-A7D3-91F09CA051E7}" dt="2021-01-03T11:28:07.558" v="97" actId="20577"/>
      <pc:docMkLst>
        <pc:docMk/>
      </pc:docMkLst>
      <pc:sldChg chg="modSp">
        <pc:chgData name="Anne-Loes Weusthof" userId="S::alm.weusthof@noorderpoort.nl::a098d370-ac92-46ca-8f28-1a94e2341d8d" providerId="AD" clId="Web-{DC4371AE-7BCC-82F1-A7D3-91F09CA051E7}" dt="2021-01-03T11:25:33.821" v="8" actId="20577"/>
        <pc:sldMkLst>
          <pc:docMk/>
          <pc:sldMk cId="3071836421" sldId="281"/>
        </pc:sldMkLst>
        <pc:spChg chg="mod">
          <ac:chgData name="Anne-Loes Weusthof" userId="S::alm.weusthof@noorderpoort.nl::a098d370-ac92-46ca-8f28-1a94e2341d8d" providerId="AD" clId="Web-{DC4371AE-7BCC-82F1-A7D3-91F09CA051E7}" dt="2021-01-03T11:25:33.821" v="8" actId="20577"/>
          <ac:spMkLst>
            <pc:docMk/>
            <pc:sldMk cId="3071836421" sldId="281"/>
            <ac:spMk id="3" creationId="{24EF3870-72F1-4E75-952B-1A847C2CED34}"/>
          </ac:spMkLst>
        </pc:spChg>
      </pc:sldChg>
      <pc:sldChg chg="modSp">
        <pc:chgData name="Anne-Loes Weusthof" userId="S::alm.weusthof@noorderpoort.nl::a098d370-ac92-46ca-8f28-1a94e2341d8d" providerId="AD" clId="Web-{DC4371AE-7BCC-82F1-A7D3-91F09CA051E7}" dt="2021-01-03T11:28:03.589" v="89" actId="20577"/>
        <pc:sldMkLst>
          <pc:docMk/>
          <pc:sldMk cId="3521037134" sldId="286"/>
        </pc:sldMkLst>
        <pc:spChg chg="mod">
          <ac:chgData name="Anne-Loes Weusthof" userId="S::alm.weusthof@noorderpoort.nl::a098d370-ac92-46ca-8f28-1a94e2341d8d" providerId="AD" clId="Web-{DC4371AE-7BCC-82F1-A7D3-91F09CA051E7}" dt="2021-01-03T11:28:03.589" v="89" actId="20577"/>
          <ac:spMkLst>
            <pc:docMk/>
            <pc:sldMk cId="3521037134" sldId="286"/>
            <ac:spMk id="2" creationId="{2466989D-509C-4738-A303-4B6E5FCE0AAA}"/>
          </ac:spMkLst>
        </pc:spChg>
        <pc:spChg chg="mod">
          <ac:chgData name="Anne-Loes Weusthof" userId="S::alm.weusthof@noorderpoort.nl::a098d370-ac92-46ca-8f28-1a94e2341d8d" providerId="AD" clId="Web-{DC4371AE-7BCC-82F1-A7D3-91F09CA051E7}" dt="2021-01-03T11:28:00.042" v="86" actId="20577"/>
          <ac:spMkLst>
            <pc:docMk/>
            <pc:sldMk cId="3521037134" sldId="286"/>
            <ac:spMk id="3" creationId="{AC6D0C3C-99EE-4202-B936-9297BB33EF3A}"/>
          </ac:spMkLst>
        </pc:spChg>
      </pc:sldChg>
      <pc:sldChg chg="modSp">
        <pc:chgData name="Anne-Loes Weusthof" userId="S::alm.weusthof@noorderpoort.nl::a098d370-ac92-46ca-8f28-1a94e2341d8d" providerId="AD" clId="Web-{DC4371AE-7BCC-82F1-A7D3-91F09CA051E7}" dt="2021-01-03T11:28:07.558" v="96" actId="20577"/>
        <pc:sldMkLst>
          <pc:docMk/>
          <pc:sldMk cId="466286787" sldId="287"/>
        </pc:sldMkLst>
        <pc:spChg chg="mod">
          <ac:chgData name="Anne-Loes Weusthof" userId="S::alm.weusthof@noorderpoort.nl::a098d370-ac92-46ca-8f28-1a94e2341d8d" providerId="AD" clId="Web-{DC4371AE-7BCC-82F1-A7D3-91F09CA051E7}" dt="2021-01-03T11:28:07.558" v="96" actId="20577"/>
          <ac:spMkLst>
            <pc:docMk/>
            <pc:sldMk cId="466286787" sldId="287"/>
            <ac:spMk id="3" creationId="{B53BC3BE-75DA-4CF3-963B-B7A84F0895A8}"/>
          </ac:spMkLst>
        </pc:spChg>
      </pc:sldChg>
    </pc:docChg>
  </pc:docChgLst>
  <pc:docChgLst>
    <pc:chgData name="Marlies Blaauw" userId="c9c2ae09-2ada-43d1-bdd9-bbf7d3f2e3b9" providerId="ADAL" clId="{9DEF2594-E0CC-40F7-8E7B-55D916AEEA2E}"/>
    <pc:docChg chg="custSel modSld">
      <pc:chgData name="Marlies Blaauw" userId="c9c2ae09-2ada-43d1-bdd9-bbf7d3f2e3b9" providerId="ADAL" clId="{9DEF2594-E0CC-40F7-8E7B-55D916AEEA2E}" dt="2020-05-12T14:47:55.890" v="1371" actId="20577"/>
      <pc:docMkLst>
        <pc:docMk/>
      </pc:docMkLst>
      <pc:sldChg chg="addSp modSp">
        <pc:chgData name="Marlies Blaauw" userId="c9c2ae09-2ada-43d1-bdd9-bbf7d3f2e3b9" providerId="ADAL" clId="{9DEF2594-E0CC-40F7-8E7B-55D916AEEA2E}" dt="2020-05-11T10:43:27.998" v="106" actId="1076"/>
        <pc:sldMkLst>
          <pc:docMk/>
          <pc:sldMk cId="3753198601" sldId="256"/>
        </pc:sldMkLst>
        <pc:spChg chg="add mod">
          <ac:chgData name="Marlies Blaauw" userId="c9c2ae09-2ada-43d1-bdd9-bbf7d3f2e3b9" providerId="ADAL" clId="{9DEF2594-E0CC-40F7-8E7B-55D916AEEA2E}" dt="2020-05-11T10:43:27.998" v="106" actId="1076"/>
          <ac:spMkLst>
            <pc:docMk/>
            <pc:sldMk cId="3753198601" sldId="256"/>
            <ac:spMk id="4" creationId="{A0D122AE-88CE-42A9-89E9-5E8723486F62}"/>
          </ac:spMkLst>
        </pc:spChg>
      </pc:sldChg>
      <pc:sldChg chg="modSp">
        <pc:chgData name="Marlies Blaauw" userId="c9c2ae09-2ada-43d1-bdd9-bbf7d3f2e3b9" providerId="ADAL" clId="{9DEF2594-E0CC-40F7-8E7B-55D916AEEA2E}" dt="2020-05-11T10:57:14.724" v="879" actId="20577"/>
        <pc:sldMkLst>
          <pc:docMk/>
          <pc:sldMk cId="2931771959" sldId="257"/>
        </pc:sldMkLst>
        <pc:spChg chg="mod">
          <ac:chgData name="Marlies Blaauw" userId="c9c2ae09-2ada-43d1-bdd9-bbf7d3f2e3b9" providerId="ADAL" clId="{9DEF2594-E0CC-40F7-8E7B-55D916AEEA2E}" dt="2020-05-11T10:57:14.724" v="879" actId="20577"/>
          <ac:spMkLst>
            <pc:docMk/>
            <pc:sldMk cId="2931771959" sldId="257"/>
            <ac:spMk id="3" creationId="{488910FC-CB82-4AA7-B63F-F579CF3D49D6}"/>
          </ac:spMkLst>
        </pc:spChg>
      </pc:sldChg>
      <pc:sldChg chg="modSp">
        <pc:chgData name="Marlies Blaauw" userId="c9c2ae09-2ada-43d1-bdd9-bbf7d3f2e3b9" providerId="ADAL" clId="{9DEF2594-E0CC-40F7-8E7B-55D916AEEA2E}" dt="2020-05-12T14:47:55.890" v="1371" actId="20577"/>
        <pc:sldMkLst>
          <pc:docMk/>
          <pc:sldMk cId="274887472" sldId="259"/>
        </pc:sldMkLst>
        <pc:spChg chg="mod">
          <ac:chgData name="Marlies Blaauw" userId="c9c2ae09-2ada-43d1-bdd9-bbf7d3f2e3b9" providerId="ADAL" clId="{9DEF2594-E0CC-40F7-8E7B-55D916AEEA2E}" dt="2020-05-12T14:47:55.890" v="1371" actId="20577"/>
          <ac:spMkLst>
            <pc:docMk/>
            <pc:sldMk cId="274887472" sldId="259"/>
            <ac:spMk id="3" creationId="{B5FD46EA-7D19-48EB-9E3D-34F2C14E9111}"/>
          </ac:spMkLst>
        </pc:spChg>
      </pc:sldChg>
      <pc:sldChg chg="modSp">
        <pc:chgData name="Marlies Blaauw" userId="c9c2ae09-2ada-43d1-bdd9-bbf7d3f2e3b9" providerId="ADAL" clId="{9DEF2594-E0CC-40F7-8E7B-55D916AEEA2E}" dt="2020-05-11T11:01:45.719" v="1020" actId="14100"/>
        <pc:sldMkLst>
          <pc:docMk/>
          <pc:sldMk cId="1426696370" sldId="261"/>
        </pc:sldMkLst>
        <pc:spChg chg="mod">
          <ac:chgData name="Marlies Blaauw" userId="c9c2ae09-2ada-43d1-bdd9-bbf7d3f2e3b9" providerId="ADAL" clId="{9DEF2594-E0CC-40F7-8E7B-55D916AEEA2E}" dt="2020-05-11T11:01:45.719" v="1020" actId="14100"/>
          <ac:spMkLst>
            <pc:docMk/>
            <pc:sldMk cId="1426696370" sldId="261"/>
            <ac:spMk id="8" creationId="{33E8732A-C8AA-4166-A752-A40FA61D4CDB}"/>
          </ac:spMkLst>
        </pc:spChg>
        <pc:spChg chg="mod">
          <ac:chgData name="Marlies Blaauw" userId="c9c2ae09-2ada-43d1-bdd9-bbf7d3f2e3b9" providerId="ADAL" clId="{9DEF2594-E0CC-40F7-8E7B-55D916AEEA2E}" dt="2020-05-11T11:01:37.705" v="1018" actId="14100"/>
          <ac:spMkLst>
            <pc:docMk/>
            <pc:sldMk cId="1426696370" sldId="261"/>
            <ac:spMk id="10" creationId="{B5ACB03D-F188-49AA-BDD1-A16A0F11FADE}"/>
          </ac:spMkLst>
        </pc:spChg>
        <pc:spChg chg="mod">
          <ac:chgData name="Marlies Blaauw" userId="c9c2ae09-2ada-43d1-bdd9-bbf7d3f2e3b9" providerId="ADAL" clId="{9DEF2594-E0CC-40F7-8E7B-55D916AEEA2E}" dt="2020-05-11T11:01:41.333" v="1019" actId="14100"/>
          <ac:spMkLst>
            <pc:docMk/>
            <pc:sldMk cId="1426696370" sldId="261"/>
            <ac:spMk id="11" creationId="{83655EC1-AD09-4A20-9B6C-636C92AFA3AA}"/>
          </ac:spMkLst>
        </pc:spChg>
        <pc:spChg chg="mod">
          <ac:chgData name="Marlies Blaauw" userId="c9c2ae09-2ada-43d1-bdd9-bbf7d3f2e3b9" providerId="ADAL" clId="{9DEF2594-E0CC-40F7-8E7B-55D916AEEA2E}" dt="2020-05-11T10:58:42.775" v="924" actId="14100"/>
          <ac:spMkLst>
            <pc:docMk/>
            <pc:sldMk cId="1426696370" sldId="261"/>
            <ac:spMk id="13" creationId="{662164BD-9098-4339-80AC-AF5472697F34}"/>
          </ac:spMkLst>
        </pc:spChg>
        <pc:picChg chg="mod">
          <ac:chgData name="Marlies Blaauw" userId="c9c2ae09-2ada-43d1-bdd9-bbf7d3f2e3b9" providerId="ADAL" clId="{9DEF2594-E0CC-40F7-8E7B-55D916AEEA2E}" dt="2020-05-11T11:01:27.407" v="1015" actId="1076"/>
          <ac:picMkLst>
            <pc:docMk/>
            <pc:sldMk cId="1426696370" sldId="261"/>
            <ac:picMk id="7" creationId="{3A43FCCE-313B-466F-9261-CD0E6CE9A3DB}"/>
          </ac:picMkLst>
        </pc:picChg>
      </pc:sldChg>
      <pc:sldChg chg="modSp">
        <pc:chgData name="Marlies Blaauw" userId="c9c2ae09-2ada-43d1-bdd9-bbf7d3f2e3b9" providerId="ADAL" clId="{9DEF2594-E0CC-40F7-8E7B-55D916AEEA2E}" dt="2020-05-11T10:42:08.314" v="2" actId="1076"/>
        <pc:sldMkLst>
          <pc:docMk/>
          <pc:sldMk cId="4206055866" sldId="262"/>
        </pc:sldMkLst>
        <pc:picChg chg="mod">
          <ac:chgData name="Marlies Blaauw" userId="c9c2ae09-2ada-43d1-bdd9-bbf7d3f2e3b9" providerId="ADAL" clId="{9DEF2594-E0CC-40F7-8E7B-55D916AEEA2E}" dt="2020-05-11T10:42:08.314" v="2" actId="1076"/>
          <ac:picMkLst>
            <pc:docMk/>
            <pc:sldMk cId="4206055866" sldId="262"/>
            <ac:picMk id="4" creationId="{DEF4D1FA-D6CA-473F-BD90-E402FDBED7BB}"/>
          </ac:picMkLst>
        </pc:picChg>
      </pc:sldChg>
      <pc:sldChg chg="modSp">
        <pc:chgData name="Marlies Blaauw" userId="c9c2ae09-2ada-43d1-bdd9-bbf7d3f2e3b9" providerId="ADAL" clId="{9DEF2594-E0CC-40F7-8E7B-55D916AEEA2E}" dt="2020-05-11T10:55:34.132" v="825" actId="5793"/>
        <pc:sldMkLst>
          <pc:docMk/>
          <pc:sldMk cId="3602874635" sldId="265"/>
        </pc:sldMkLst>
        <pc:spChg chg="mod">
          <ac:chgData name="Marlies Blaauw" userId="c9c2ae09-2ada-43d1-bdd9-bbf7d3f2e3b9" providerId="ADAL" clId="{9DEF2594-E0CC-40F7-8E7B-55D916AEEA2E}" dt="2020-05-11T10:50:38.645" v="117" actId="20577"/>
          <ac:spMkLst>
            <pc:docMk/>
            <pc:sldMk cId="3602874635" sldId="265"/>
            <ac:spMk id="2" creationId="{51FB00DB-E8ED-4255-A6E8-CA572A6EBAD8}"/>
          </ac:spMkLst>
        </pc:spChg>
        <pc:spChg chg="mod">
          <ac:chgData name="Marlies Blaauw" userId="c9c2ae09-2ada-43d1-bdd9-bbf7d3f2e3b9" providerId="ADAL" clId="{9DEF2594-E0CC-40F7-8E7B-55D916AEEA2E}" dt="2020-05-11T10:55:34.132" v="825" actId="5793"/>
          <ac:spMkLst>
            <pc:docMk/>
            <pc:sldMk cId="3602874635" sldId="265"/>
            <ac:spMk id="3" creationId="{EAFDDBE8-D469-471D-9F31-7566F3F6A2E7}"/>
          </ac:spMkLst>
        </pc:spChg>
      </pc:sldChg>
      <pc:sldChg chg="modSp">
        <pc:chgData name="Marlies Blaauw" userId="c9c2ae09-2ada-43d1-bdd9-bbf7d3f2e3b9" providerId="ADAL" clId="{9DEF2594-E0CC-40F7-8E7B-55D916AEEA2E}" dt="2020-05-11T11:05:03.899" v="1365" actId="20577"/>
        <pc:sldMkLst>
          <pc:docMk/>
          <pc:sldMk cId="271915668" sldId="266"/>
        </pc:sldMkLst>
        <pc:spChg chg="mod">
          <ac:chgData name="Marlies Blaauw" userId="c9c2ae09-2ada-43d1-bdd9-bbf7d3f2e3b9" providerId="ADAL" clId="{9DEF2594-E0CC-40F7-8E7B-55D916AEEA2E}" dt="2020-05-11T10:58:10.255" v="904" actId="20577"/>
          <ac:spMkLst>
            <pc:docMk/>
            <pc:sldMk cId="271915668" sldId="266"/>
            <ac:spMk id="2" creationId="{8C5ABF62-7E5E-482D-89F9-B83BB07A5536}"/>
          </ac:spMkLst>
        </pc:spChg>
        <pc:spChg chg="mod">
          <ac:chgData name="Marlies Blaauw" userId="c9c2ae09-2ada-43d1-bdd9-bbf7d3f2e3b9" providerId="ADAL" clId="{9DEF2594-E0CC-40F7-8E7B-55D916AEEA2E}" dt="2020-05-11T11:05:03.899" v="1365" actId="20577"/>
          <ac:spMkLst>
            <pc:docMk/>
            <pc:sldMk cId="271915668" sldId="266"/>
            <ac:spMk id="3" creationId="{B4F4BD65-06C4-4175-835E-DDBDD0429DA2}"/>
          </ac:spMkLst>
        </pc:spChg>
      </pc:sldChg>
    </pc:docChg>
  </pc:docChgLst>
  <pc:docChgLst>
    <pc:chgData name="Marlies Blaauw" userId="c9c2ae09-2ada-43d1-bdd9-bbf7d3f2e3b9" providerId="ADAL" clId="{5E9E839C-E69C-4D45-86D8-1C779ED84C11}"/>
    <pc:docChg chg="undo redo custSel addSld delSld modSld sldOrd">
      <pc:chgData name="Marlies Blaauw" userId="c9c2ae09-2ada-43d1-bdd9-bbf7d3f2e3b9" providerId="ADAL" clId="{5E9E839C-E69C-4D45-86D8-1C779ED84C11}" dt="2020-06-22T11:04:18.842" v="3310" actId="2696"/>
      <pc:docMkLst>
        <pc:docMk/>
      </pc:docMkLst>
      <pc:sldChg chg="delSp modSp">
        <pc:chgData name="Marlies Blaauw" userId="c9c2ae09-2ada-43d1-bdd9-bbf7d3f2e3b9" providerId="ADAL" clId="{5E9E839C-E69C-4D45-86D8-1C779ED84C11}" dt="2020-06-22T11:01:29.962" v="3308"/>
        <pc:sldMkLst>
          <pc:docMk/>
          <pc:sldMk cId="3753198601" sldId="256"/>
        </pc:sldMkLst>
        <pc:spChg chg="del mod">
          <ac:chgData name="Marlies Blaauw" userId="c9c2ae09-2ada-43d1-bdd9-bbf7d3f2e3b9" providerId="ADAL" clId="{5E9E839C-E69C-4D45-86D8-1C779ED84C11}" dt="2020-06-22T11:01:29.962" v="3308"/>
          <ac:spMkLst>
            <pc:docMk/>
            <pc:sldMk cId="3753198601" sldId="256"/>
            <ac:spMk id="4" creationId="{A0D122AE-88CE-42A9-89E9-5E8723486F62}"/>
          </ac:spMkLst>
        </pc:spChg>
      </pc:sldChg>
      <pc:sldChg chg="modSp">
        <pc:chgData name="Marlies Blaauw" userId="c9c2ae09-2ada-43d1-bdd9-bbf7d3f2e3b9" providerId="ADAL" clId="{5E9E839C-E69C-4D45-86D8-1C779ED84C11}" dt="2020-06-22T10:22:31.221" v="3304" actId="20577"/>
        <pc:sldMkLst>
          <pc:docMk/>
          <pc:sldMk cId="2931771959" sldId="257"/>
        </pc:sldMkLst>
        <pc:spChg chg="mod">
          <ac:chgData name="Marlies Blaauw" userId="c9c2ae09-2ada-43d1-bdd9-bbf7d3f2e3b9" providerId="ADAL" clId="{5E9E839C-E69C-4D45-86D8-1C779ED84C11}" dt="2020-06-22T10:22:31.221" v="3304" actId="20577"/>
          <ac:spMkLst>
            <pc:docMk/>
            <pc:sldMk cId="2931771959" sldId="257"/>
            <ac:spMk id="3" creationId="{488910FC-CB82-4AA7-B63F-F579CF3D49D6}"/>
          </ac:spMkLst>
        </pc:spChg>
      </pc:sldChg>
      <pc:sldChg chg="addSp delSp modSp ord">
        <pc:chgData name="Marlies Blaauw" userId="c9c2ae09-2ada-43d1-bdd9-bbf7d3f2e3b9" providerId="ADAL" clId="{5E9E839C-E69C-4D45-86D8-1C779ED84C11}" dt="2020-06-22T09:00:59.361" v="459"/>
        <pc:sldMkLst>
          <pc:docMk/>
          <pc:sldMk cId="1371197630" sldId="258"/>
        </pc:sldMkLst>
        <pc:spChg chg="mod">
          <ac:chgData name="Marlies Blaauw" userId="c9c2ae09-2ada-43d1-bdd9-bbf7d3f2e3b9" providerId="ADAL" clId="{5E9E839C-E69C-4D45-86D8-1C779ED84C11}" dt="2020-06-22T08:14:44.596" v="20" actId="20577"/>
          <ac:spMkLst>
            <pc:docMk/>
            <pc:sldMk cId="1371197630" sldId="258"/>
            <ac:spMk id="2" creationId="{6F735DF7-A4D3-4CD0-8DED-0565940AA952}"/>
          </ac:spMkLst>
        </pc:spChg>
        <pc:spChg chg="add mod">
          <ac:chgData name="Marlies Blaauw" userId="c9c2ae09-2ada-43d1-bdd9-bbf7d3f2e3b9" providerId="ADAL" clId="{5E9E839C-E69C-4D45-86D8-1C779ED84C11}" dt="2020-06-22T08:46:06.721" v="190" actId="20577"/>
          <ac:spMkLst>
            <pc:docMk/>
            <pc:sldMk cId="1371197630" sldId="258"/>
            <ac:spMk id="4" creationId="{4DAF6FAC-87C3-40D1-B38C-D32E75A84C6B}"/>
          </ac:spMkLst>
        </pc:spChg>
        <pc:picChg chg="del">
          <ac:chgData name="Marlies Blaauw" userId="c9c2ae09-2ada-43d1-bdd9-bbf7d3f2e3b9" providerId="ADAL" clId="{5E9E839C-E69C-4D45-86D8-1C779ED84C11}" dt="2020-06-22T08:12:41.281" v="2" actId="478"/>
          <ac:picMkLst>
            <pc:docMk/>
            <pc:sldMk cId="1371197630" sldId="258"/>
            <ac:picMk id="5" creationId="{465F6517-B505-45C4-9137-D9F381EBAE23}"/>
          </ac:picMkLst>
        </pc:picChg>
        <pc:picChg chg="del">
          <ac:chgData name="Marlies Blaauw" userId="c9c2ae09-2ada-43d1-bdd9-bbf7d3f2e3b9" providerId="ADAL" clId="{5E9E839C-E69C-4D45-86D8-1C779ED84C11}" dt="2020-06-22T08:12:40.738" v="1" actId="478"/>
          <ac:picMkLst>
            <pc:docMk/>
            <pc:sldMk cId="1371197630" sldId="258"/>
            <ac:picMk id="6" creationId="{98C588D6-0DE6-48E5-9782-9DC0813CC8D2}"/>
          </ac:picMkLst>
        </pc:picChg>
        <pc:picChg chg="del">
          <ac:chgData name="Marlies Blaauw" userId="c9c2ae09-2ada-43d1-bdd9-bbf7d3f2e3b9" providerId="ADAL" clId="{5E9E839C-E69C-4D45-86D8-1C779ED84C11}" dt="2020-06-22T08:12:40.049" v="0" actId="478"/>
          <ac:picMkLst>
            <pc:docMk/>
            <pc:sldMk cId="1371197630" sldId="258"/>
            <ac:picMk id="7" creationId="{EC45B6F7-52B1-4B0A-B644-63D394C4FFCD}"/>
          </ac:picMkLst>
        </pc:picChg>
      </pc:sldChg>
      <pc:sldChg chg="del">
        <pc:chgData name="Marlies Blaauw" userId="c9c2ae09-2ada-43d1-bdd9-bbf7d3f2e3b9" providerId="ADAL" clId="{5E9E839C-E69C-4D45-86D8-1C779ED84C11}" dt="2020-06-22T09:41:39.744" v="1007" actId="2696"/>
        <pc:sldMkLst>
          <pc:docMk/>
          <pc:sldMk cId="274887472" sldId="259"/>
        </pc:sldMkLst>
      </pc:sldChg>
      <pc:sldChg chg="addSp modSp">
        <pc:chgData name="Marlies Blaauw" userId="c9c2ae09-2ada-43d1-bdd9-bbf7d3f2e3b9" providerId="ADAL" clId="{5E9E839C-E69C-4D45-86D8-1C779ED84C11}" dt="2020-06-22T09:41:27.687" v="1004" actId="1076"/>
        <pc:sldMkLst>
          <pc:docMk/>
          <pc:sldMk cId="1426696370" sldId="261"/>
        </pc:sldMkLst>
        <pc:spChg chg="mod">
          <ac:chgData name="Marlies Blaauw" userId="c9c2ae09-2ada-43d1-bdd9-bbf7d3f2e3b9" providerId="ADAL" clId="{5E9E839C-E69C-4D45-86D8-1C779ED84C11}" dt="2020-06-22T09:41:06.088" v="998" actId="20577"/>
          <ac:spMkLst>
            <pc:docMk/>
            <pc:sldMk cId="1426696370" sldId="261"/>
            <ac:spMk id="2" creationId="{DF1C3082-35BB-4B4C-8D52-FECA4EDCDD06}"/>
          </ac:spMkLst>
        </pc:spChg>
        <pc:spChg chg="add mod">
          <ac:chgData name="Marlies Blaauw" userId="c9c2ae09-2ada-43d1-bdd9-bbf7d3f2e3b9" providerId="ADAL" clId="{5E9E839C-E69C-4D45-86D8-1C779ED84C11}" dt="2020-06-22T09:41:18.140" v="1002" actId="14100"/>
          <ac:spMkLst>
            <pc:docMk/>
            <pc:sldMk cId="1426696370" sldId="261"/>
            <ac:spMk id="14" creationId="{F6CC4EED-0A58-4D41-9DB8-56AC2D9D3F0D}"/>
          </ac:spMkLst>
        </pc:spChg>
        <pc:spChg chg="add mod">
          <ac:chgData name="Marlies Blaauw" userId="c9c2ae09-2ada-43d1-bdd9-bbf7d3f2e3b9" providerId="ADAL" clId="{5E9E839C-E69C-4D45-86D8-1C779ED84C11}" dt="2020-06-22T09:41:27.687" v="1004" actId="1076"/>
          <ac:spMkLst>
            <pc:docMk/>
            <pc:sldMk cId="1426696370" sldId="261"/>
            <ac:spMk id="17" creationId="{058195A0-671A-4EDE-99FD-76AFD179E54F}"/>
          </ac:spMkLst>
        </pc:spChg>
      </pc:sldChg>
      <pc:sldChg chg="del">
        <pc:chgData name="Marlies Blaauw" userId="c9c2ae09-2ada-43d1-bdd9-bbf7d3f2e3b9" providerId="ADAL" clId="{5E9E839C-E69C-4D45-86D8-1C779ED84C11}" dt="2020-06-22T09:41:38.500" v="1006" actId="2696"/>
        <pc:sldMkLst>
          <pc:docMk/>
          <pc:sldMk cId="4206055866" sldId="262"/>
        </pc:sldMkLst>
      </pc:sldChg>
      <pc:sldChg chg="del">
        <pc:chgData name="Marlies Blaauw" userId="c9c2ae09-2ada-43d1-bdd9-bbf7d3f2e3b9" providerId="ADAL" clId="{5E9E839C-E69C-4D45-86D8-1C779ED84C11}" dt="2020-06-22T09:41:44.351" v="1008" actId="2696"/>
        <pc:sldMkLst>
          <pc:docMk/>
          <pc:sldMk cId="324421444" sldId="263"/>
        </pc:sldMkLst>
      </pc:sldChg>
      <pc:sldChg chg="del">
        <pc:chgData name="Marlies Blaauw" userId="c9c2ae09-2ada-43d1-bdd9-bbf7d3f2e3b9" providerId="ADAL" clId="{5E9E839C-E69C-4D45-86D8-1C779ED84C11}" dt="2020-06-22T09:41:45.149" v="1009" actId="2696"/>
        <pc:sldMkLst>
          <pc:docMk/>
          <pc:sldMk cId="3095441997" sldId="264"/>
        </pc:sldMkLst>
      </pc:sldChg>
      <pc:sldChg chg="del">
        <pc:chgData name="Marlies Blaauw" userId="c9c2ae09-2ada-43d1-bdd9-bbf7d3f2e3b9" providerId="ADAL" clId="{5E9E839C-E69C-4D45-86D8-1C779ED84C11}" dt="2020-06-22T09:41:45.918" v="1010" actId="2696"/>
        <pc:sldMkLst>
          <pc:docMk/>
          <pc:sldMk cId="3602874635" sldId="265"/>
        </pc:sldMkLst>
      </pc:sldChg>
      <pc:sldChg chg="del">
        <pc:chgData name="Marlies Blaauw" userId="c9c2ae09-2ada-43d1-bdd9-bbf7d3f2e3b9" providerId="ADAL" clId="{5E9E839C-E69C-4D45-86D8-1C779ED84C11}" dt="2020-06-22T09:41:50.122" v="1011" actId="2696"/>
        <pc:sldMkLst>
          <pc:docMk/>
          <pc:sldMk cId="271915668" sldId="266"/>
        </pc:sldMkLst>
      </pc:sldChg>
      <pc:sldChg chg="modSp add modNotesTx">
        <pc:chgData name="Marlies Blaauw" userId="c9c2ae09-2ada-43d1-bdd9-bbf7d3f2e3b9" providerId="ADAL" clId="{5E9E839C-E69C-4D45-86D8-1C779ED84C11}" dt="2020-06-22T09:43:51.778" v="1133" actId="20577"/>
        <pc:sldMkLst>
          <pc:docMk/>
          <pc:sldMk cId="527941026" sldId="267"/>
        </pc:sldMkLst>
        <pc:spChg chg="mod">
          <ac:chgData name="Marlies Blaauw" userId="c9c2ae09-2ada-43d1-bdd9-bbf7d3f2e3b9" providerId="ADAL" clId="{5E9E839C-E69C-4D45-86D8-1C779ED84C11}" dt="2020-06-22T09:43:51.778" v="1133" actId="20577"/>
          <ac:spMkLst>
            <pc:docMk/>
            <pc:sldMk cId="527941026" sldId="267"/>
            <ac:spMk id="2" creationId="{CA92A6A0-8799-402F-ACCB-41CEB012C26C}"/>
          </ac:spMkLst>
        </pc:spChg>
        <pc:spChg chg="mod">
          <ac:chgData name="Marlies Blaauw" userId="c9c2ae09-2ada-43d1-bdd9-bbf7d3f2e3b9" providerId="ADAL" clId="{5E9E839C-E69C-4D45-86D8-1C779ED84C11}" dt="2020-06-22T09:34:21.084" v="848" actId="20577"/>
          <ac:spMkLst>
            <pc:docMk/>
            <pc:sldMk cId="527941026" sldId="267"/>
            <ac:spMk id="3" creationId="{4D7056EB-615F-476C-8987-FED4DCAE96C1}"/>
          </ac:spMkLst>
        </pc:spChg>
      </pc:sldChg>
      <pc:sldChg chg="addSp delSp modSp add">
        <pc:chgData name="Marlies Blaauw" userId="c9c2ae09-2ada-43d1-bdd9-bbf7d3f2e3b9" providerId="ADAL" clId="{5E9E839C-E69C-4D45-86D8-1C779ED84C11}" dt="2020-06-22T09:40:23.771" v="975" actId="20577"/>
        <pc:sldMkLst>
          <pc:docMk/>
          <pc:sldMk cId="528052629" sldId="268"/>
        </pc:sldMkLst>
        <pc:spChg chg="mod">
          <ac:chgData name="Marlies Blaauw" userId="c9c2ae09-2ada-43d1-bdd9-bbf7d3f2e3b9" providerId="ADAL" clId="{5E9E839C-E69C-4D45-86D8-1C779ED84C11}" dt="2020-06-22T09:40:23.771" v="975" actId="20577"/>
          <ac:spMkLst>
            <pc:docMk/>
            <pc:sldMk cId="528052629" sldId="268"/>
            <ac:spMk id="2" creationId="{D10155BF-0857-417C-AF1B-1634BDBDAECE}"/>
          </ac:spMkLst>
        </pc:spChg>
        <pc:spChg chg="add del">
          <ac:chgData name="Marlies Blaauw" userId="c9c2ae09-2ada-43d1-bdd9-bbf7d3f2e3b9" providerId="ADAL" clId="{5E9E839C-E69C-4D45-86D8-1C779ED84C11}" dt="2020-06-22T09:37:51.349" v="924"/>
          <ac:spMkLst>
            <pc:docMk/>
            <pc:sldMk cId="528052629" sldId="268"/>
            <ac:spMk id="3" creationId="{A26ECEF0-035C-4808-BEA0-03538B79DEFD}"/>
          </ac:spMkLst>
        </pc:spChg>
        <pc:picChg chg="add mod">
          <ac:chgData name="Marlies Blaauw" userId="c9c2ae09-2ada-43d1-bdd9-bbf7d3f2e3b9" providerId="ADAL" clId="{5E9E839C-E69C-4D45-86D8-1C779ED84C11}" dt="2020-06-22T09:37:37.583" v="923" actId="14100"/>
          <ac:picMkLst>
            <pc:docMk/>
            <pc:sldMk cId="528052629" sldId="268"/>
            <ac:picMk id="4" creationId="{AB3EF487-C999-48DD-A075-ECEE0B2E43E6}"/>
          </ac:picMkLst>
        </pc:picChg>
        <pc:picChg chg="add del mod">
          <ac:chgData name="Marlies Blaauw" userId="c9c2ae09-2ada-43d1-bdd9-bbf7d3f2e3b9" providerId="ADAL" clId="{5E9E839C-E69C-4D45-86D8-1C779ED84C11}" dt="2020-06-22T09:37:18.084" v="915"/>
          <ac:picMkLst>
            <pc:docMk/>
            <pc:sldMk cId="528052629" sldId="268"/>
            <ac:picMk id="5" creationId="{18A1BFE3-2F7F-499E-B56E-53AF655A611A}"/>
          </ac:picMkLst>
        </pc:picChg>
        <pc:picChg chg="add mod">
          <ac:chgData name="Marlies Blaauw" userId="c9c2ae09-2ada-43d1-bdd9-bbf7d3f2e3b9" providerId="ADAL" clId="{5E9E839C-E69C-4D45-86D8-1C779ED84C11}" dt="2020-06-22T09:38:37.777" v="938" actId="14100"/>
          <ac:picMkLst>
            <pc:docMk/>
            <pc:sldMk cId="528052629" sldId="268"/>
            <ac:picMk id="6" creationId="{B5C2FFFC-BDD1-45FA-9BE4-B0D7F01CA153}"/>
          </ac:picMkLst>
        </pc:picChg>
        <pc:picChg chg="add mod">
          <ac:chgData name="Marlies Blaauw" userId="c9c2ae09-2ada-43d1-bdd9-bbf7d3f2e3b9" providerId="ADAL" clId="{5E9E839C-E69C-4D45-86D8-1C779ED84C11}" dt="2020-06-22T09:38:31.987" v="936" actId="14100"/>
          <ac:picMkLst>
            <pc:docMk/>
            <pc:sldMk cId="528052629" sldId="268"/>
            <ac:picMk id="7" creationId="{4CACEA67-545A-49F0-A318-C5B9A3552B76}"/>
          </ac:picMkLst>
        </pc:picChg>
        <pc:picChg chg="add mod">
          <ac:chgData name="Marlies Blaauw" userId="c9c2ae09-2ada-43d1-bdd9-bbf7d3f2e3b9" providerId="ADAL" clId="{5E9E839C-E69C-4D45-86D8-1C779ED84C11}" dt="2020-06-22T09:38:35.396" v="937" actId="1076"/>
          <ac:picMkLst>
            <pc:docMk/>
            <pc:sldMk cId="528052629" sldId="268"/>
            <ac:picMk id="8" creationId="{8C36F660-F616-4307-A544-76DFFDFA2F78}"/>
          </ac:picMkLst>
        </pc:picChg>
        <pc:picChg chg="add del mod">
          <ac:chgData name="Marlies Blaauw" userId="c9c2ae09-2ada-43d1-bdd9-bbf7d3f2e3b9" providerId="ADAL" clId="{5E9E839C-E69C-4D45-86D8-1C779ED84C11}" dt="2020-06-22T09:39:17.330" v="946"/>
          <ac:picMkLst>
            <pc:docMk/>
            <pc:sldMk cId="528052629" sldId="268"/>
            <ac:picMk id="9" creationId="{A415764F-C565-49FD-AA38-02146EFC9BE0}"/>
          </ac:picMkLst>
        </pc:picChg>
        <pc:picChg chg="add mod">
          <ac:chgData name="Marlies Blaauw" userId="c9c2ae09-2ada-43d1-bdd9-bbf7d3f2e3b9" providerId="ADAL" clId="{5E9E839C-E69C-4D45-86D8-1C779ED84C11}" dt="2020-06-22T09:39:52.285" v="959" actId="14100"/>
          <ac:picMkLst>
            <pc:docMk/>
            <pc:sldMk cId="528052629" sldId="268"/>
            <ac:picMk id="10" creationId="{01F2D4D6-5B8A-4861-95EA-E5DBD231522D}"/>
          </ac:picMkLst>
        </pc:picChg>
        <pc:picChg chg="add mod">
          <ac:chgData name="Marlies Blaauw" userId="c9c2ae09-2ada-43d1-bdd9-bbf7d3f2e3b9" providerId="ADAL" clId="{5E9E839C-E69C-4D45-86D8-1C779ED84C11}" dt="2020-06-22T09:40:13.780" v="965" actId="1076"/>
          <ac:picMkLst>
            <pc:docMk/>
            <pc:sldMk cId="528052629" sldId="268"/>
            <ac:picMk id="11" creationId="{A8976026-1EC1-4A17-AF36-841269823DB8}"/>
          </ac:picMkLst>
        </pc:picChg>
      </pc:sldChg>
      <pc:sldChg chg="addSp delSp modSp add">
        <pc:chgData name="Marlies Blaauw" userId="c9c2ae09-2ada-43d1-bdd9-bbf7d3f2e3b9" providerId="ADAL" clId="{5E9E839C-E69C-4D45-86D8-1C779ED84C11}" dt="2020-06-22T09:35:27.617" v="909" actId="1076"/>
        <pc:sldMkLst>
          <pc:docMk/>
          <pc:sldMk cId="989035820" sldId="269"/>
        </pc:sldMkLst>
        <pc:spChg chg="mod">
          <ac:chgData name="Marlies Blaauw" userId="c9c2ae09-2ada-43d1-bdd9-bbf7d3f2e3b9" providerId="ADAL" clId="{5E9E839C-E69C-4D45-86D8-1C779ED84C11}" dt="2020-06-22T09:21:48.514" v="544" actId="20577"/>
          <ac:spMkLst>
            <pc:docMk/>
            <pc:sldMk cId="989035820" sldId="269"/>
            <ac:spMk id="2" creationId="{B6E63CC7-6E3B-4490-8035-8E1A0AB9365C}"/>
          </ac:spMkLst>
        </pc:spChg>
        <pc:spChg chg="add del mod">
          <ac:chgData name="Marlies Blaauw" userId="c9c2ae09-2ada-43d1-bdd9-bbf7d3f2e3b9" providerId="ADAL" clId="{5E9E839C-E69C-4D45-86D8-1C779ED84C11}" dt="2020-06-22T09:35:17.282" v="907" actId="1076"/>
          <ac:spMkLst>
            <pc:docMk/>
            <pc:sldMk cId="989035820" sldId="269"/>
            <ac:spMk id="3" creationId="{7F79473E-F787-4C55-9FA7-C52DB5947100}"/>
          </ac:spMkLst>
        </pc:spChg>
        <pc:picChg chg="add del mod">
          <ac:chgData name="Marlies Blaauw" userId="c9c2ae09-2ada-43d1-bdd9-bbf7d3f2e3b9" providerId="ADAL" clId="{5E9E839C-E69C-4D45-86D8-1C779ED84C11}" dt="2020-06-22T09:25:44.163" v="552"/>
          <ac:picMkLst>
            <pc:docMk/>
            <pc:sldMk cId="989035820" sldId="269"/>
            <ac:picMk id="4" creationId="{B24BAEA6-47F4-414F-A73A-FF9E526D25EE}"/>
          </ac:picMkLst>
        </pc:picChg>
        <pc:picChg chg="add mod">
          <ac:chgData name="Marlies Blaauw" userId="c9c2ae09-2ada-43d1-bdd9-bbf7d3f2e3b9" providerId="ADAL" clId="{5E9E839C-E69C-4D45-86D8-1C779ED84C11}" dt="2020-06-22T09:35:22.531" v="908" actId="1076"/>
          <ac:picMkLst>
            <pc:docMk/>
            <pc:sldMk cId="989035820" sldId="269"/>
            <ac:picMk id="5" creationId="{52E20015-432F-443F-81DF-DCC892B7E8D3}"/>
          </ac:picMkLst>
        </pc:picChg>
        <pc:picChg chg="add mod modCrop">
          <ac:chgData name="Marlies Blaauw" userId="c9c2ae09-2ada-43d1-bdd9-bbf7d3f2e3b9" providerId="ADAL" clId="{5E9E839C-E69C-4D45-86D8-1C779ED84C11}" dt="2020-06-22T09:35:27.617" v="909" actId="1076"/>
          <ac:picMkLst>
            <pc:docMk/>
            <pc:sldMk cId="989035820" sldId="269"/>
            <ac:picMk id="6" creationId="{C31D0513-343E-4F52-80FE-CC3801FE494C}"/>
          </ac:picMkLst>
        </pc:picChg>
      </pc:sldChg>
      <pc:sldChg chg="modSp add ord">
        <pc:chgData name="Marlies Blaauw" userId="c9c2ae09-2ada-43d1-bdd9-bbf7d3f2e3b9" providerId="ADAL" clId="{5E9E839C-E69C-4D45-86D8-1C779ED84C11}" dt="2020-06-22T10:39:10.803" v="3305" actId="6549"/>
        <pc:sldMkLst>
          <pc:docMk/>
          <pc:sldMk cId="923643933" sldId="270"/>
        </pc:sldMkLst>
        <pc:spChg chg="mod">
          <ac:chgData name="Marlies Blaauw" userId="c9c2ae09-2ada-43d1-bdd9-bbf7d3f2e3b9" providerId="ADAL" clId="{5E9E839C-E69C-4D45-86D8-1C779ED84C11}" dt="2020-06-22T10:04:46.809" v="2461" actId="20577"/>
          <ac:spMkLst>
            <pc:docMk/>
            <pc:sldMk cId="923643933" sldId="270"/>
            <ac:spMk id="2" creationId="{A255E734-B5E9-4823-8FF0-F905F7464737}"/>
          </ac:spMkLst>
        </pc:spChg>
        <pc:spChg chg="mod">
          <ac:chgData name="Marlies Blaauw" userId="c9c2ae09-2ada-43d1-bdd9-bbf7d3f2e3b9" providerId="ADAL" clId="{5E9E839C-E69C-4D45-86D8-1C779ED84C11}" dt="2020-06-22T10:39:10.803" v="3305" actId="6549"/>
          <ac:spMkLst>
            <pc:docMk/>
            <pc:sldMk cId="923643933" sldId="270"/>
            <ac:spMk id="3" creationId="{E1960D15-564C-476F-B28D-0E192B7EE2A6}"/>
          </ac:spMkLst>
        </pc:spChg>
      </pc:sldChg>
      <pc:sldChg chg="addSp delSp modSp add ord">
        <pc:chgData name="Marlies Blaauw" userId="c9c2ae09-2ada-43d1-bdd9-bbf7d3f2e3b9" providerId="ADAL" clId="{5E9E839C-E69C-4D45-86D8-1C779ED84C11}" dt="2020-06-22T10:04:35.737" v="2459" actId="20577"/>
        <pc:sldMkLst>
          <pc:docMk/>
          <pc:sldMk cId="2199240771" sldId="271"/>
        </pc:sldMkLst>
        <pc:spChg chg="mod">
          <ac:chgData name="Marlies Blaauw" userId="c9c2ae09-2ada-43d1-bdd9-bbf7d3f2e3b9" providerId="ADAL" clId="{5E9E839C-E69C-4D45-86D8-1C779ED84C11}" dt="2020-06-22T09:45:15.546" v="1286" actId="20577"/>
          <ac:spMkLst>
            <pc:docMk/>
            <pc:sldMk cId="2199240771" sldId="271"/>
            <ac:spMk id="2" creationId="{FF10CFB1-4083-4D1B-AE38-A468CE3E4A57}"/>
          </ac:spMkLst>
        </pc:spChg>
        <pc:spChg chg="del mod">
          <ac:chgData name="Marlies Blaauw" userId="c9c2ae09-2ada-43d1-bdd9-bbf7d3f2e3b9" providerId="ADAL" clId="{5E9E839C-E69C-4D45-86D8-1C779ED84C11}" dt="2020-06-22T10:04:26.414" v="2458"/>
          <ac:spMkLst>
            <pc:docMk/>
            <pc:sldMk cId="2199240771" sldId="271"/>
            <ac:spMk id="3" creationId="{3B54B061-2DB5-4D83-9105-A545727108EC}"/>
          </ac:spMkLst>
        </pc:spChg>
        <pc:spChg chg="add mod">
          <ac:chgData name="Marlies Blaauw" userId="c9c2ae09-2ada-43d1-bdd9-bbf7d3f2e3b9" providerId="ADAL" clId="{5E9E839C-E69C-4D45-86D8-1C779ED84C11}" dt="2020-06-22T10:04:35.737" v="2459" actId="20577"/>
          <ac:spMkLst>
            <pc:docMk/>
            <pc:sldMk cId="2199240771" sldId="271"/>
            <ac:spMk id="4" creationId="{5105E11D-6A13-45EB-A0EE-18E242C22662}"/>
          </ac:spMkLst>
        </pc:spChg>
      </pc:sldChg>
      <pc:sldChg chg="modSp add ord">
        <pc:chgData name="Marlies Blaauw" userId="c9c2ae09-2ada-43d1-bdd9-bbf7d3f2e3b9" providerId="ADAL" clId="{5E9E839C-E69C-4D45-86D8-1C779ED84C11}" dt="2020-06-22T09:43:23.452" v="1115"/>
        <pc:sldMkLst>
          <pc:docMk/>
          <pc:sldMk cId="3974686097" sldId="272"/>
        </pc:sldMkLst>
        <pc:spChg chg="mod">
          <ac:chgData name="Marlies Blaauw" userId="c9c2ae09-2ada-43d1-bdd9-bbf7d3f2e3b9" providerId="ADAL" clId="{5E9E839C-E69C-4D45-86D8-1C779ED84C11}" dt="2020-06-22T09:42:11.132" v="1021" actId="20577"/>
          <ac:spMkLst>
            <pc:docMk/>
            <pc:sldMk cId="3974686097" sldId="272"/>
            <ac:spMk id="2" creationId="{D414799D-1511-44CA-A73F-A5FBEFE5CEE6}"/>
          </ac:spMkLst>
        </pc:spChg>
        <pc:spChg chg="mod">
          <ac:chgData name="Marlies Blaauw" userId="c9c2ae09-2ada-43d1-bdd9-bbf7d3f2e3b9" providerId="ADAL" clId="{5E9E839C-E69C-4D45-86D8-1C779ED84C11}" dt="2020-06-22T09:43:14.699" v="1114" actId="20577"/>
          <ac:spMkLst>
            <pc:docMk/>
            <pc:sldMk cId="3974686097" sldId="272"/>
            <ac:spMk id="3" creationId="{1E5D42A5-F0E9-4A8B-9492-B5565B16095F}"/>
          </ac:spMkLst>
        </pc:spChg>
      </pc:sldChg>
      <pc:sldChg chg="modSp add">
        <pc:chgData name="Marlies Blaauw" userId="c9c2ae09-2ada-43d1-bdd9-bbf7d3f2e3b9" providerId="ADAL" clId="{5E9E839C-E69C-4D45-86D8-1C779ED84C11}" dt="2020-06-22T10:07:14.249" v="2559" actId="113"/>
        <pc:sldMkLst>
          <pc:docMk/>
          <pc:sldMk cId="590764818" sldId="273"/>
        </pc:sldMkLst>
        <pc:spChg chg="mod">
          <ac:chgData name="Marlies Blaauw" userId="c9c2ae09-2ada-43d1-bdd9-bbf7d3f2e3b9" providerId="ADAL" clId="{5E9E839C-E69C-4D45-86D8-1C779ED84C11}" dt="2020-06-22T10:05:35.544" v="2486" actId="20577"/>
          <ac:spMkLst>
            <pc:docMk/>
            <pc:sldMk cId="590764818" sldId="273"/>
            <ac:spMk id="2" creationId="{1E7BA19F-4382-41C1-9FEC-7596C4EE3A1E}"/>
          </ac:spMkLst>
        </pc:spChg>
        <pc:spChg chg="mod">
          <ac:chgData name="Marlies Blaauw" userId="c9c2ae09-2ada-43d1-bdd9-bbf7d3f2e3b9" providerId="ADAL" clId="{5E9E839C-E69C-4D45-86D8-1C779ED84C11}" dt="2020-06-22T10:07:14.249" v="2559" actId="113"/>
          <ac:spMkLst>
            <pc:docMk/>
            <pc:sldMk cId="590764818" sldId="273"/>
            <ac:spMk id="3" creationId="{9610B8D1-640D-4410-B110-AF5559B234FB}"/>
          </ac:spMkLst>
        </pc:spChg>
      </pc:sldChg>
      <pc:sldChg chg="modSp add">
        <pc:chgData name="Marlies Blaauw" userId="c9c2ae09-2ada-43d1-bdd9-bbf7d3f2e3b9" providerId="ADAL" clId="{5E9E839C-E69C-4D45-86D8-1C779ED84C11}" dt="2020-06-22T10:13:27.986" v="2922" actId="20577"/>
        <pc:sldMkLst>
          <pc:docMk/>
          <pc:sldMk cId="3911087464" sldId="274"/>
        </pc:sldMkLst>
        <pc:spChg chg="mod">
          <ac:chgData name="Marlies Blaauw" userId="c9c2ae09-2ada-43d1-bdd9-bbf7d3f2e3b9" providerId="ADAL" clId="{5E9E839C-E69C-4D45-86D8-1C779ED84C11}" dt="2020-06-22T10:12:09.277" v="2569" actId="20577"/>
          <ac:spMkLst>
            <pc:docMk/>
            <pc:sldMk cId="3911087464" sldId="274"/>
            <ac:spMk id="2" creationId="{EB3A33A7-D41A-4A06-A71F-CB39A799C679}"/>
          </ac:spMkLst>
        </pc:spChg>
        <pc:spChg chg="mod">
          <ac:chgData name="Marlies Blaauw" userId="c9c2ae09-2ada-43d1-bdd9-bbf7d3f2e3b9" providerId="ADAL" clId="{5E9E839C-E69C-4D45-86D8-1C779ED84C11}" dt="2020-06-22T10:13:27.986" v="2922" actId="20577"/>
          <ac:spMkLst>
            <pc:docMk/>
            <pc:sldMk cId="3911087464" sldId="274"/>
            <ac:spMk id="3" creationId="{5BA6CD3F-0E0D-4E88-B127-B90EF59A8D8B}"/>
          </ac:spMkLst>
        </pc:spChg>
      </pc:sldChg>
      <pc:sldChg chg="add del">
        <pc:chgData name="Marlies Blaauw" userId="c9c2ae09-2ada-43d1-bdd9-bbf7d3f2e3b9" providerId="ADAL" clId="{5E9E839C-E69C-4D45-86D8-1C779ED84C11}" dt="2020-06-22T11:04:18.842" v="3310" actId="2696"/>
        <pc:sldMkLst>
          <pc:docMk/>
          <pc:sldMk cId="3610438341" sldId="275"/>
        </pc:sldMkLst>
      </pc:sldChg>
    </pc:docChg>
  </pc:docChgLst>
  <pc:docChgLst>
    <pc:chgData name="Marlies Blaauw" userId="c9c2ae09-2ada-43d1-bdd9-bbf7d3f2e3b9" providerId="ADAL" clId="{493B6DAA-08DC-41F3-BF6D-EA2E7F2195FD}"/>
    <pc:docChg chg="undo custSel addSld delSld modSld">
      <pc:chgData name="Marlies Blaauw" userId="c9c2ae09-2ada-43d1-bdd9-bbf7d3f2e3b9" providerId="ADAL" clId="{493B6DAA-08DC-41F3-BF6D-EA2E7F2195FD}" dt="2020-06-23T06:36:25.506" v="1174" actId="6549"/>
      <pc:docMkLst>
        <pc:docMk/>
      </pc:docMkLst>
      <pc:sldChg chg="modNotesTx">
        <pc:chgData name="Marlies Blaauw" userId="c9c2ae09-2ada-43d1-bdd9-bbf7d3f2e3b9" providerId="ADAL" clId="{493B6DAA-08DC-41F3-BF6D-EA2E7F2195FD}" dt="2020-06-23T05:57:07.782" v="302" actId="20577"/>
        <pc:sldMkLst>
          <pc:docMk/>
          <pc:sldMk cId="527941026" sldId="267"/>
        </pc:sldMkLst>
      </pc:sldChg>
      <pc:sldChg chg="modNotesTx">
        <pc:chgData name="Marlies Blaauw" userId="c9c2ae09-2ada-43d1-bdd9-bbf7d3f2e3b9" providerId="ADAL" clId="{493B6DAA-08DC-41F3-BF6D-EA2E7F2195FD}" dt="2020-06-23T05:55:46.980" v="301" actId="20577"/>
        <pc:sldMkLst>
          <pc:docMk/>
          <pc:sldMk cId="989035820" sldId="269"/>
        </pc:sldMkLst>
      </pc:sldChg>
      <pc:sldChg chg="modSp">
        <pc:chgData name="Marlies Blaauw" userId="c9c2ae09-2ada-43d1-bdd9-bbf7d3f2e3b9" providerId="ADAL" clId="{493B6DAA-08DC-41F3-BF6D-EA2E7F2195FD}" dt="2020-06-23T06:30:42.315" v="1171" actId="20577"/>
        <pc:sldMkLst>
          <pc:docMk/>
          <pc:sldMk cId="923643933" sldId="270"/>
        </pc:sldMkLst>
        <pc:spChg chg="mod">
          <ac:chgData name="Marlies Blaauw" userId="c9c2ae09-2ada-43d1-bdd9-bbf7d3f2e3b9" providerId="ADAL" clId="{493B6DAA-08DC-41F3-BF6D-EA2E7F2195FD}" dt="2020-06-23T06:30:42.315" v="1171" actId="20577"/>
          <ac:spMkLst>
            <pc:docMk/>
            <pc:sldMk cId="923643933" sldId="270"/>
            <ac:spMk id="3" creationId="{E1960D15-564C-476F-B28D-0E192B7EE2A6}"/>
          </ac:spMkLst>
        </pc:spChg>
      </pc:sldChg>
      <pc:sldChg chg="modSp">
        <pc:chgData name="Marlies Blaauw" userId="c9c2ae09-2ada-43d1-bdd9-bbf7d3f2e3b9" providerId="ADAL" clId="{493B6DAA-08DC-41F3-BF6D-EA2E7F2195FD}" dt="2020-06-23T06:28:48.859" v="1149" actId="20577"/>
        <pc:sldMkLst>
          <pc:docMk/>
          <pc:sldMk cId="2199240771" sldId="271"/>
        </pc:sldMkLst>
        <pc:spChg chg="mod">
          <ac:chgData name="Marlies Blaauw" userId="c9c2ae09-2ada-43d1-bdd9-bbf7d3f2e3b9" providerId="ADAL" clId="{493B6DAA-08DC-41F3-BF6D-EA2E7F2195FD}" dt="2020-06-23T06:03:23.621" v="315" actId="20577"/>
          <ac:spMkLst>
            <pc:docMk/>
            <pc:sldMk cId="2199240771" sldId="271"/>
            <ac:spMk id="2" creationId="{FF10CFB1-4083-4D1B-AE38-A468CE3E4A57}"/>
          </ac:spMkLst>
        </pc:spChg>
        <pc:spChg chg="mod">
          <ac:chgData name="Marlies Blaauw" userId="c9c2ae09-2ada-43d1-bdd9-bbf7d3f2e3b9" providerId="ADAL" clId="{493B6DAA-08DC-41F3-BF6D-EA2E7F2195FD}" dt="2020-06-23T06:28:48.859" v="1149" actId="20577"/>
          <ac:spMkLst>
            <pc:docMk/>
            <pc:sldMk cId="2199240771" sldId="271"/>
            <ac:spMk id="4" creationId="{5105E11D-6A13-45EB-A0EE-18E242C22662}"/>
          </ac:spMkLst>
        </pc:spChg>
      </pc:sldChg>
      <pc:sldChg chg="del">
        <pc:chgData name="Marlies Blaauw" userId="c9c2ae09-2ada-43d1-bdd9-bbf7d3f2e3b9" providerId="ADAL" clId="{493B6DAA-08DC-41F3-BF6D-EA2E7F2195FD}" dt="2020-06-23T06:17:45.448" v="690" actId="2696"/>
        <pc:sldMkLst>
          <pc:docMk/>
          <pc:sldMk cId="3974686097" sldId="272"/>
        </pc:sldMkLst>
      </pc:sldChg>
      <pc:sldChg chg="modSp">
        <pc:chgData name="Marlies Blaauw" userId="c9c2ae09-2ada-43d1-bdd9-bbf7d3f2e3b9" providerId="ADAL" clId="{493B6DAA-08DC-41F3-BF6D-EA2E7F2195FD}" dt="2020-06-23T06:36:25.506" v="1174" actId="6549"/>
        <pc:sldMkLst>
          <pc:docMk/>
          <pc:sldMk cId="3911087464" sldId="274"/>
        </pc:sldMkLst>
        <pc:spChg chg="mod">
          <ac:chgData name="Marlies Blaauw" userId="c9c2ae09-2ada-43d1-bdd9-bbf7d3f2e3b9" providerId="ADAL" clId="{493B6DAA-08DC-41F3-BF6D-EA2E7F2195FD}" dt="2020-06-23T06:36:25.506" v="1174" actId="6549"/>
          <ac:spMkLst>
            <pc:docMk/>
            <pc:sldMk cId="3911087464" sldId="274"/>
            <ac:spMk id="3" creationId="{5BA6CD3F-0E0D-4E88-B127-B90EF59A8D8B}"/>
          </ac:spMkLst>
        </pc:spChg>
      </pc:sldChg>
      <pc:sldChg chg="modSp add">
        <pc:chgData name="Marlies Blaauw" userId="c9c2ae09-2ada-43d1-bdd9-bbf7d3f2e3b9" providerId="ADAL" clId="{493B6DAA-08DC-41F3-BF6D-EA2E7F2195FD}" dt="2020-06-23T05:55:32.688" v="297" actId="20577"/>
        <pc:sldMkLst>
          <pc:docMk/>
          <pc:sldMk cId="4002341937" sldId="275"/>
        </pc:sldMkLst>
        <pc:spChg chg="mod">
          <ac:chgData name="Marlies Blaauw" userId="c9c2ae09-2ada-43d1-bdd9-bbf7d3f2e3b9" providerId="ADAL" clId="{493B6DAA-08DC-41F3-BF6D-EA2E7F2195FD}" dt="2020-06-23T05:51:18.192" v="148" actId="20577"/>
          <ac:spMkLst>
            <pc:docMk/>
            <pc:sldMk cId="4002341937" sldId="275"/>
            <ac:spMk id="2" creationId="{B17C9D62-0273-442D-9593-4E74EE1E1F0D}"/>
          </ac:spMkLst>
        </pc:spChg>
        <pc:spChg chg="mod">
          <ac:chgData name="Marlies Blaauw" userId="c9c2ae09-2ada-43d1-bdd9-bbf7d3f2e3b9" providerId="ADAL" clId="{493B6DAA-08DC-41F3-BF6D-EA2E7F2195FD}" dt="2020-06-23T05:55:32.688" v="297" actId="20577"/>
          <ac:spMkLst>
            <pc:docMk/>
            <pc:sldMk cId="4002341937" sldId="275"/>
            <ac:spMk id="3" creationId="{61109003-0411-4EE9-A872-6495E44E16D7}"/>
          </ac:spMkLst>
        </pc:spChg>
      </pc:sldChg>
      <pc:sldChg chg="modSp add">
        <pc:chgData name="Marlies Blaauw" userId="c9c2ae09-2ada-43d1-bdd9-bbf7d3f2e3b9" providerId="ADAL" clId="{493B6DAA-08DC-41F3-BF6D-EA2E7F2195FD}" dt="2020-06-23T05:51:07.771" v="138" actId="20577"/>
        <pc:sldMkLst>
          <pc:docMk/>
          <pc:sldMk cId="4231840170" sldId="276"/>
        </pc:sldMkLst>
        <pc:spChg chg="mod">
          <ac:chgData name="Marlies Blaauw" userId="c9c2ae09-2ada-43d1-bdd9-bbf7d3f2e3b9" providerId="ADAL" clId="{493B6DAA-08DC-41F3-BF6D-EA2E7F2195FD}" dt="2020-06-23T05:50:43.135" v="21" actId="20577"/>
          <ac:spMkLst>
            <pc:docMk/>
            <pc:sldMk cId="4231840170" sldId="276"/>
            <ac:spMk id="2" creationId="{8B33AD51-AD1F-4237-91AA-065721510A1B}"/>
          </ac:spMkLst>
        </pc:spChg>
        <pc:spChg chg="mod">
          <ac:chgData name="Marlies Blaauw" userId="c9c2ae09-2ada-43d1-bdd9-bbf7d3f2e3b9" providerId="ADAL" clId="{493B6DAA-08DC-41F3-BF6D-EA2E7F2195FD}" dt="2020-06-23T05:51:07.771" v="138" actId="20577"/>
          <ac:spMkLst>
            <pc:docMk/>
            <pc:sldMk cId="4231840170" sldId="276"/>
            <ac:spMk id="3" creationId="{1395A406-A11F-450C-85E3-9273721241EB}"/>
          </ac:spMkLst>
        </pc:spChg>
      </pc:sldChg>
      <pc:sldChg chg="modSp add">
        <pc:chgData name="Marlies Blaauw" userId="c9c2ae09-2ada-43d1-bdd9-bbf7d3f2e3b9" providerId="ADAL" clId="{493B6DAA-08DC-41F3-BF6D-EA2E7F2195FD}" dt="2020-06-23T06:26:54.983" v="936" actId="20577"/>
        <pc:sldMkLst>
          <pc:docMk/>
          <pc:sldMk cId="3577396293" sldId="277"/>
        </pc:sldMkLst>
        <pc:spChg chg="mod">
          <ac:chgData name="Marlies Blaauw" userId="c9c2ae09-2ada-43d1-bdd9-bbf7d3f2e3b9" providerId="ADAL" clId="{493B6DAA-08DC-41F3-BF6D-EA2E7F2195FD}" dt="2020-06-23T06:26:16.375" v="701" actId="20577"/>
          <ac:spMkLst>
            <pc:docMk/>
            <pc:sldMk cId="3577396293" sldId="277"/>
            <ac:spMk id="2" creationId="{6EAD01B0-F912-4798-BAAD-DF18CE74A722}"/>
          </ac:spMkLst>
        </pc:spChg>
        <pc:spChg chg="mod">
          <ac:chgData name="Marlies Blaauw" userId="c9c2ae09-2ada-43d1-bdd9-bbf7d3f2e3b9" providerId="ADAL" clId="{493B6DAA-08DC-41F3-BF6D-EA2E7F2195FD}" dt="2020-06-23T06:26:54.983" v="936" actId="20577"/>
          <ac:spMkLst>
            <pc:docMk/>
            <pc:sldMk cId="3577396293" sldId="277"/>
            <ac:spMk id="3" creationId="{EB9CE05F-4CA9-4FE4-ACE5-9AEA5F682C26}"/>
          </ac:spMkLst>
        </pc:spChg>
      </pc:sldChg>
    </pc:docChg>
  </pc:docChgLst>
  <pc:docChgLst>
    <pc:chgData name="Marlies Blaauw" userId="c9c2ae09-2ada-43d1-bdd9-bbf7d3f2e3b9" providerId="ADAL" clId="{BEAE2606-31F3-4B56-8F12-C9A0560F46E3}"/>
    <pc:docChg chg="undo custSel addSld delSld modSld">
      <pc:chgData name="Marlies Blaauw" userId="c9c2ae09-2ada-43d1-bdd9-bbf7d3f2e3b9" providerId="ADAL" clId="{BEAE2606-31F3-4B56-8F12-C9A0560F46E3}" dt="2020-11-03T20:49:19.194" v="7658" actId="2696"/>
      <pc:docMkLst>
        <pc:docMk/>
      </pc:docMkLst>
      <pc:sldChg chg="addSp add del">
        <pc:chgData name="Marlies Blaauw" userId="c9c2ae09-2ada-43d1-bdd9-bbf7d3f2e3b9" providerId="ADAL" clId="{BEAE2606-31F3-4B56-8F12-C9A0560F46E3}" dt="2020-11-03T20:49:19.194" v="7658" actId="2696"/>
        <pc:sldMkLst>
          <pc:docMk/>
          <pc:sldMk cId="3753198601" sldId="256"/>
        </pc:sldMkLst>
        <pc:picChg chg="add">
          <ac:chgData name="Marlies Blaauw" userId="c9c2ae09-2ada-43d1-bdd9-bbf7d3f2e3b9" providerId="ADAL" clId="{BEAE2606-31F3-4B56-8F12-C9A0560F46E3}" dt="2020-11-03T17:45:39.022" v="567"/>
          <ac:picMkLst>
            <pc:docMk/>
            <pc:sldMk cId="3753198601" sldId="256"/>
            <ac:picMk id="4" creationId="{72F02FC7-1F1B-4D61-8E8E-B7C67BA7B1B8}"/>
          </ac:picMkLst>
        </pc:picChg>
        <pc:picChg chg="add">
          <ac:chgData name="Marlies Blaauw" userId="c9c2ae09-2ada-43d1-bdd9-bbf7d3f2e3b9" providerId="ADAL" clId="{BEAE2606-31F3-4B56-8F12-C9A0560F46E3}" dt="2020-11-03T17:45:39.022" v="567"/>
          <ac:picMkLst>
            <pc:docMk/>
            <pc:sldMk cId="3753198601" sldId="256"/>
            <ac:picMk id="5" creationId="{5280C878-31E2-4B22-9AAF-4BEE4ED7E06A}"/>
          </ac:picMkLst>
        </pc:picChg>
      </pc:sldChg>
      <pc:sldChg chg="addSp modSp">
        <pc:chgData name="Marlies Blaauw" userId="c9c2ae09-2ada-43d1-bdd9-bbf7d3f2e3b9" providerId="ADAL" clId="{BEAE2606-31F3-4B56-8F12-C9A0560F46E3}" dt="2020-11-03T19:42:45.260" v="6569" actId="20577"/>
        <pc:sldMkLst>
          <pc:docMk/>
          <pc:sldMk cId="2931771959" sldId="257"/>
        </pc:sldMkLst>
        <pc:spChg chg="mod">
          <ac:chgData name="Marlies Blaauw" userId="c9c2ae09-2ada-43d1-bdd9-bbf7d3f2e3b9" providerId="ADAL" clId="{BEAE2606-31F3-4B56-8F12-C9A0560F46E3}" dt="2020-11-03T19:42:45.260" v="6569" actId="20577"/>
          <ac:spMkLst>
            <pc:docMk/>
            <pc:sldMk cId="2931771959" sldId="257"/>
            <ac:spMk id="3" creationId="{488910FC-CB82-4AA7-B63F-F579CF3D49D6}"/>
          </ac:spMkLst>
        </pc:spChg>
        <pc:picChg chg="add">
          <ac:chgData name="Marlies Blaauw" userId="c9c2ae09-2ada-43d1-bdd9-bbf7d3f2e3b9" providerId="ADAL" clId="{BEAE2606-31F3-4B56-8F12-C9A0560F46E3}" dt="2020-11-03T17:45:41.234" v="568"/>
          <ac:picMkLst>
            <pc:docMk/>
            <pc:sldMk cId="2931771959" sldId="257"/>
            <ac:picMk id="4" creationId="{7F82E7E8-F0EC-43CF-8D63-DA6F1E2C2E24}"/>
          </ac:picMkLst>
        </pc:picChg>
        <pc:picChg chg="add">
          <ac:chgData name="Marlies Blaauw" userId="c9c2ae09-2ada-43d1-bdd9-bbf7d3f2e3b9" providerId="ADAL" clId="{BEAE2606-31F3-4B56-8F12-C9A0560F46E3}" dt="2020-11-03T17:45:41.234" v="568"/>
          <ac:picMkLst>
            <pc:docMk/>
            <pc:sldMk cId="2931771959" sldId="257"/>
            <ac:picMk id="5" creationId="{2B53548B-88E7-4DDD-9207-313B8B377C06}"/>
          </ac:picMkLst>
        </pc:picChg>
      </pc:sldChg>
      <pc:sldChg chg="addSp del">
        <pc:chgData name="Marlies Blaauw" userId="c9c2ae09-2ada-43d1-bdd9-bbf7d3f2e3b9" providerId="ADAL" clId="{BEAE2606-31F3-4B56-8F12-C9A0560F46E3}" dt="2020-11-03T18:41:04.396" v="1966" actId="2696"/>
        <pc:sldMkLst>
          <pc:docMk/>
          <pc:sldMk cId="1371197630" sldId="258"/>
        </pc:sldMkLst>
        <pc:picChg chg="add">
          <ac:chgData name="Marlies Blaauw" userId="c9c2ae09-2ada-43d1-bdd9-bbf7d3f2e3b9" providerId="ADAL" clId="{BEAE2606-31F3-4B56-8F12-C9A0560F46E3}" dt="2020-11-03T17:46:07.986" v="583"/>
          <ac:picMkLst>
            <pc:docMk/>
            <pc:sldMk cId="1371197630" sldId="258"/>
            <ac:picMk id="5" creationId="{94715529-A633-4420-AB8D-B34BC2F2C0D9}"/>
          </ac:picMkLst>
        </pc:picChg>
        <pc:picChg chg="add">
          <ac:chgData name="Marlies Blaauw" userId="c9c2ae09-2ada-43d1-bdd9-bbf7d3f2e3b9" providerId="ADAL" clId="{BEAE2606-31F3-4B56-8F12-C9A0560F46E3}" dt="2020-11-03T17:46:07.986" v="583"/>
          <ac:picMkLst>
            <pc:docMk/>
            <pc:sldMk cId="1371197630" sldId="258"/>
            <ac:picMk id="6" creationId="{7C7E81F2-0328-44F3-8C96-82B8DC0B7435}"/>
          </ac:picMkLst>
        </pc:picChg>
      </pc:sldChg>
      <pc:sldChg chg="addSp del">
        <pc:chgData name="Marlies Blaauw" userId="c9c2ae09-2ada-43d1-bdd9-bbf7d3f2e3b9" providerId="ADAL" clId="{BEAE2606-31F3-4B56-8F12-C9A0560F46E3}" dt="2020-11-03T18:41:02.469" v="1965" actId="2696"/>
        <pc:sldMkLst>
          <pc:docMk/>
          <pc:sldMk cId="1426696370" sldId="261"/>
        </pc:sldMkLst>
        <pc:picChg chg="add">
          <ac:chgData name="Marlies Blaauw" userId="c9c2ae09-2ada-43d1-bdd9-bbf7d3f2e3b9" providerId="ADAL" clId="{BEAE2606-31F3-4B56-8F12-C9A0560F46E3}" dt="2020-11-03T17:46:06.443" v="582"/>
          <ac:picMkLst>
            <pc:docMk/>
            <pc:sldMk cId="1426696370" sldId="261"/>
            <ac:picMk id="18" creationId="{F5748F22-2413-4084-AA10-59C480DA2DA1}"/>
          </ac:picMkLst>
        </pc:picChg>
        <pc:picChg chg="add">
          <ac:chgData name="Marlies Blaauw" userId="c9c2ae09-2ada-43d1-bdd9-bbf7d3f2e3b9" providerId="ADAL" clId="{BEAE2606-31F3-4B56-8F12-C9A0560F46E3}" dt="2020-11-03T17:46:06.443" v="582"/>
          <ac:picMkLst>
            <pc:docMk/>
            <pc:sldMk cId="1426696370" sldId="261"/>
            <ac:picMk id="19" creationId="{E066CE08-B031-4027-97AE-11443305089C}"/>
          </ac:picMkLst>
        </pc:picChg>
      </pc:sldChg>
      <pc:sldChg chg="modSp add">
        <pc:chgData name="Marlies Blaauw" userId="c9c2ae09-2ada-43d1-bdd9-bbf7d3f2e3b9" providerId="ADAL" clId="{BEAE2606-31F3-4B56-8F12-C9A0560F46E3}" dt="2020-11-03T19:22:25.560" v="6331" actId="20577"/>
        <pc:sldMkLst>
          <pc:docMk/>
          <pc:sldMk cId="193690998" sldId="267"/>
        </pc:sldMkLst>
        <pc:spChg chg="mod">
          <ac:chgData name="Marlies Blaauw" userId="c9c2ae09-2ada-43d1-bdd9-bbf7d3f2e3b9" providerId="ADAL" clId="{BEAE2606-31F3-4B56-8F12-C9A0560F46E3}" dt="2020-11-03T19:22:25.560" v="6331" actId="20577"/>
          <ac:spMkLst>
            <pc:docMk/>
            <pc:sldMk cId="193690998" sldId="267"/>
            <ac:spMk id="3" creationId="{4D7056EB-615F-476C-8987-FED4DCAE96C1}"/>
          </ac:spMkLst>
        </pc:spChg>
      </pc:sldChg>
      <pc:sldChg chg="addSp delSp modSp del">
        <pc:chgData name="Marlies Blaauw" userId="c9c2ae09-2ada-43d1-bdd9-bbf7d3f2e3b9" providerId="ADAL" clId="{BEAE2606-31F3-4B56-8F12-C9A0560F46E3}" dt="2020-11-03T19:09:31.399" v="4577" actId="2696"/>
        <pc:sldMkLst>
          <pc:docMk/>
          <pc:sldMk cId="527941026" sldId="267"/>
        </pc:sldMkLst>
        <pc:spChg chg="mod">
          <ac:chgData name="Marlies Blaauw" userId="c9c2ae09-2ada-43d1-bdd9-bbf7d3f2e3b9" providerId="ADAL" clId="{BEAE2606-31F3-4B56-8F12-C9A0560F46E3}" dt="2020-11-03T18:38:45.577" v="1964" actId="20577"/>
          <ac:spMkLst>
            <pc:docMk/>
            <pc:sldMk cId="527941026" sldId="267"/>
            <ac:spMk id="2" creationId="{CA92A6A0-8799-402F-ACCB-41CEB012C26C}"/>
          </ac:spMkLst>
        </pc:spChg>
        <pc:spChg chg="mod">
          <ac:chgData name="Marlies Blaauw" userId="c9c2ae09-2ada-43d1-bdd9-bbf7d3f2e3b9" providerId="ADAL" clId="{BEAE2606-31F3-4B56-8F12-C9A0560F46E3}" dt="2020-11-03T19:07:51.340" v="4467" actId="27636"/>
          <ac:spMkLst>
            <pc:docMk/>
            <pc:sldMk cId="527941026" sldId="267"/>
            <ac:spMk id="3" creationId="{4D7056EB-615F-476C-8987-FED4DCAE96C1}"/>
          </ac:spMkLst>
        </pc:spChg>
        <pc:spChg chg="add del mod">
          <ac:chgData name="Marlies Blaauw" userId="c9c2ae09-2ada-43d1-bdd9-bbf7d3f2e3b9" providerId="ADAL" clId="{BEAE2606-31F3-4B56-8F12-C9A0560F46E3}" dt="2020-11-03T19:05:58.871" v="4191"/>
          <ac:spMkLst>
            <pc:docMk/>
            <pc:sldMk cId="527941026" sldId="267"/>
            <ac:spMk id="6" creationId="{2A888698-E25A-4B1B-810E-1932E1FE7B5A}"/>
          </ac:spMkLst>
        </pc:spChg>
        <pc:spChg chg="add del mod">
          <ac:chgData name="Marlies Blaauw" userId="c9c2ae09-2ada-43d1-bdd9-bbf7d3f2e3b9" providerId="ADAL" clId="{BEAE2606-31F3-4B56-8F12-C9A0560F46E3}" dt="2020-11-03T19:06:17.155" v="4193" actId="767"/>
          <ac:spMkLst>
            <pc:docMk/>
            <pc:sldMk cId="527941026" sldId="267"/>
            <ac:spMk id="7" creationId="{23EABDDE-EA78-4DA4-B773-88BCA4525979}"/>
          </ac:spMkLst>
        </pc:spChg>
        <pc:picChg chg="add">
          <ac:chgData name="Marlies Blaauw" userId="c9c2ae09-2ada-43d1-bdd9-bbf7d3f2e3b9" providerId="ADAL" clId="{BEAE2606-31F3-4B56-8F12-C9A0560F46E3}" dt="2020-11-03T17:45:47.636" v="572"/>
          <ac:picMkLst>
            <pc:docMk/>
            <pc:sldMk cId="527941026" sldId="267"/>
            <ac:picMk id="4" creationId="{211CB991-4F33-48A6-9E64-9AF8FAB55454}"/>
          </ac:picMkLst>
        </pc:picChg>
        <pc:picChg chg="add">
          <ac:chgData name="Marlies Blaauw" userId="c9c2ae09-2ada-43d1-bdd9-bbf7d3f2e3b9" providerId="ADAL" clId="{BEAE2606-31F3-4B56-8F12-C9A0560F46E3}" dt="2020-11-03T17:45:47.636" v="572"/>
          <ac:picMkLst>
            <pc:docMk/>
            <pc:sldMk cId="527941026" sldId="267"/>
            <ac:picMk id="5" creationId="{D2B64DA1-7615-48F1-A0C1-1C4409065B14}"/>
          </ac:picMkLst>
        </pc:picChg>
      </pc:sldChg>
      <pc:sldChg chg="addSp delSp">
        <pc:chgData name="Marlies Blaauw" userId="c9c2ae09-2ada-43d1-bdd9-bbf7d3f2e3b9" providerId="ADAL" clId="{BEAE2606-31F3-4B56-8F12-C9A0560F46E3}" dt="2020-11-03T17:46:00.808" v="578"/>
        <pc:sldMkLst>
          <pc:docMk/>
          <pc:sldMk cId="528052629" sldId="268"/>
        </pc:sldMkLst>
        <pc:picChg chg="add del">
          <ac:chgData name="Marlies Blaauw" userId="c9c2ae09-2ada-43d1-bdd9-bbf7d3f2e3b9" providerId="ADAL" clId="{BEAE2606-31F3-4B56-8F12-C9A0560F46E3}" dt="2020-11-03T17:45:57.904" v="577" actId="478"/>
          <ac:picMkLst>
            <pc:docMk/>
            <pc:sldMk cId="528052629" sldId="268"/>
            <ac:picMk id="9" creationId="{E65584F3-0664-49BC-8DE0-250C23C6D2FB}"/>
          </ac:picMkLst>
        </pc:picChg>
        <pc:picChg chg="add del">
          <ac:chgData name="Marlies Blaauw" userId="c9c2ae09-2ada-43d1-bdd9-bbf7d3f2e3b9" providerId="ADAL" clId="{BEAE2606-31F3-4B56-8F12-C9A0560F46E3}" dt="2020-11-03T17:45:57.904" v="577" actId="478"/>
          <ac:picMkLst>
            <pc:docMk/>
            <pc:sldMk cId="528052629" sldId="268"/>
            <ac:picMk id="12" creationId="{589E85B8-2AE5-4CB5-B30E-D933A01EB583}"/>
          </ac:picMkLst>
        </pc:picChg>
        <pc:picChg chg="add">
          <ac:chgData name="Marlies Blaauw" userId="c9c2ae09-2ada-43d1-bdd9-bbf7d3f2e3b9" providerId="ADAL" clId="{BEAE2606-31F3-4B56-8F12-C9A0560F46E3}" dt="2020-11-03T17:46:00.808" v="578"/>
          <ac:picMkLst>
            <pc:docMk/>
            <pc:sldMk cId="528052629" sldId="268"/>
            <ac:picMk id="13" creationId="{0B62DA31-E815-40CD-ADF8-79682D03ACC1}"/>
          </ac:picMkLst>
        </pc:picChg>
        <pc:picChg chg="add">
          <ac:chgData name="Marlies Blaauw" userId="c9c2ae09-2ada-43d1-bdd9-bbf7d3f2e3b9" providerId="ADAL" clId="{BEAE2606-31F3-4B56-8F12-C9A0560F46E3}" dt="2020-11-03T17:46:00.808" v="578"/>
          <ac:picMkLst>
            <pc:docMk/>
            <pc:sldMk cId="528052629" sldId="268"/>
            <ac:picMk id="14" creationId="{2F122A7D-E578-4C6D-ADCE-037327FB239A}"/>
          </ac:picMkLst>
        </pc:picChg>
      </pc:sldChg>
      <pc:sldChg chg="addSp modNotesTx">
        <pc:chgData name="Marlies Blaauw" userId="c9c2ae09-2ada-43d1-bdd9-bbf7d3f2e3b9" providerId="ADAL" clId="{BEAE2606-31F3-4B56-8F12-C9A0560F46E3}" dt="2020-11-03T17:45:44.859" v="571"/>
        <pc:sldMkLst>
          <pc:docMk/>
          <pc:sldMk cId="989035820" sldId="269"/>
        </pc:sldMkLst>
        <pc:picChg chg="add">
          <ac:chgData name="Marlies Blaauw" userId="c9c2ae09-2ada-43d1-bdd9-bbf7d3f2e3b9" providerId="ADAL" clId="{BEAE2606-31F3-4B56-8F12-C9A0560F46E3}" dt="2020-11-03T17:45:44.859" v="571"/>
          <ac:picMkLst>
            <pc:docMk/>
            <pc:sldMk cId="989035820" sldId="269"/>
            <ac:picMk id="7" creationId="{3BD67610-C0BA-4EA1-801B-5F0FB7DC088E}"/>
          </ac:picMkLst>
        </pc:picChg>
        <pc:picChg chg="add">
          <ac:chgData name="Marlies Blaauw" userId="c9c2ae09-2ada-43d1-bdd9-bbf7d3f2e3b9" providerId="ADAL" clId="{BEAE2606-31F3-4B56-8F12-C9A0560F46E3}" dt="2020-11-03T17:45:44.859" v="571"/>
          <ac:picMkLst>
            <pc:docMk/>
            <pc:sldMk cId="989035820" sldId="269"/>
            <ac:picMk id="8" creationId="{25938358-EDE7-4422-9866-B5A7D3B575B7}"/>
          </ac:picMkLst>
        </pc:picChg>
      </pc:sldChg>
      <pc:sldChg chg="addSp del">
        <pc:chgData name="Marlies Blaauw" userId="c9c2ae09-2ada-43d1-bdd9-bbf7d3f2e3b9" providerId="ADAL" clId="{BEAE2606-31F3-4B56-8F12-C9A0560F46E3}" dt="2020-11-03T19:41:43.087" v="6459" actId="2696"/>
        <pc:sldMkLst>
          <pc:docMk/>
          <pc:sldMk cId="923643933" sldId="270"/>
        </pc:sldMkLst>
        <pc:picChg chg="add">
          <ac:chgData name="Marlies Blaauw" userId="c9c2ae09-2ada-43d1-bdd9-bbf7d3f2e3b9" providerId="ADAL" clId="{BEAE2606-31F3-4B56-8F12-C9A0560F46E3}" dt="2020-11-03T17:46:15.850" v="586"/>
          <ac:picMkLst>
            <pc:docMk/>
            <pc:sldMk cId="923643933" sldId="270"/>
            <ac:picMk id="4" creationId="{941AE7DE-299E-4F7F-9833-E3518CC2092B}"/>
          </ac:picMkLst>
        </pc:picChg>
        <pc:picChg chg="add">
          <ac:chgData name="Marlies Blaauw" userId="c9c2ae09-2ada-43d1-bdd9-bbf7d3f2e3b9" providerId="ADAL" clId="{BEAE2606-31F3-4B56-8F12-C9A0560F46E3}" dt="2020-11-03T17:46:15.850" v="586"/>
          <ac:picMkLst>
            <pc:docMk/>
            <pc:sldMk cId="923643933" sldId="270"/>
            <ac:picMk id="5" creationId="{B4E193B9-C996-4B6D-9162-7A313C89C2D3}"/>
          </ac:picMkLst>
        </pc:picChg>
      </pc:sldChg>
      <pc:sldChg chg="addSp del">
        <pc:chgData name="Marlies Blaauw" userId="c9c2ae09-2ada-43d1-bdd9-bbf7d3f2e3b9" providerId="ADAL" clId="{BEAE2606-31F3-4B56-8F12-C9A0560F46E3}" dt="2020-11-03T18:41:04.862" v="1967" actId="2696"/>
        <pc:sldMkLst>
          <pc:docMk/>
          <pc:sldMk cId="2199240771" sldId="271"/>
        </pc:sldMkLst>
        <pc:picChg chg="add">
          <ac:chgData name="Marlies Blaauw" userId="c9c2ae09-2ada-43d1-bdd9-bbf7d3f2e3b9" providerId="ADAL" clId="{BEAE2606-31F3-4B56-8F12-C9A0560F46E3}" dt="2020-11-03T17:46:09.231" v="584"/>
          <ac:picMkLst>
            <pc:docMk/>
            <pc:sldMk cId="2199240771" sldId="271"/>
            <ac:picMk id="5" creationId="{A8AFDA66-F707-408C-9A03-F9FE4DA34434}"/>
          </ac:picMkLst>
        </pc:picChg>
        <pc:picChg chg="add">
          <ac:chgData name="Marlies Blaauw" userId="c9c2ae09-2ada-43d1-bdd9-bbf7d3f2e3b9" providerId="ADAL" clId="{BEAE2606-31F3-4B56-8F12-C9A0560F46E3}" dt="2020-11-03T17:46:09.231" v="584"/>
          <ac:picMkLst>
            <pc:docMk/>
            <pc:sldMk cId="2199240771" sldId="271"/>
            <ac:picMk id="6" creationId="{D680C1DB-1F8B-4D4C-87EB-0DEBB6DC57F7}"/>
          </ac:picMkLst>
        </pc:picChg>
      </pc:sldChg>
      <pc:sldChg chg="addSp del">
        <pc:chgData name="Marlies Blaauw" userId="c9c2ae09-2ada-43d1-bdd9-bbf7d3f2e3b9" providerId="ADAL" clId="{BEAE2606-31F3-4B56-8F12-C9A0560F46E3}" dt="2020-11-03T18:41:05.695" v="1968" actId="2696"/>
        <pc:sldMkLst>
          <pc:docMk/>
          <pc:sldMk cId="590764818" sldId="273"/>
        </pc:sldMkLst>
        <pc:picChg chg="add">
          <ac:chgData name="Marlies Blaauw" userId="c9c2ae09-2ada-43d1-bdd9-bbf7d3f2e3b9" providerId="ADAL" clId="{BEAE2606-31F3-4B56-8F12-C9A0560F46E3}" dt="2020-11-03T17:46:10.032" v="585"/>
          <ac:picMkLst>
            <pc:docMk/>
            <pc:sldMk cId="590764818" sldId="273"/>
            <ac:picMk id="4" creationId="{ADEA0871-3454-4B22-8143-4E23E877B789}"/>
          </ac:picMkLst>
        </pc:picChg>
        <pc:picChg chg="add">
          <ac:chgData name="Marlies Blaauw" userId="c9c2ae09-2ada-43d1-bdd9-bbf7d3f2e3b9" providerId="ADAL" clId="{BEAE2606-31F3-4B56-8F12-C9A0560F46E3}" dt="2020-11-03T17:46:10.032" v="585"/>
          <ac:picMkLst>
            <pc:docMk/>
            <pc:sldMk cId="590764818" sldId="273"/>
            <ac:picMk id="5" creationId="{20EDAE08-CD1B-4520-888B-77C9D09F24E4}"/>
          </ac:picMkLst>
        </pc:picChg>
      </pc:sldChg>
      <pc:sldChg chg="addSp delSp modSp">
        <pc:chgData name="Marlies Blaauw" userId="c9c2ae09-2ada-43d1-bdd9-bbf7d3f2e3b9" providerId="ADAL" clId="{BEAE2606-31F3-4B56-8F12-C9A0560F46E3}" dt="2020-11-03T19:58:50.842" v="7655" actId="6549"/>
        <pc:sldMkLst>
          <pc:docMk/>
          <pc:sldMk cId="3911087464" sldId="274"/>
        </pc:sldMkLst>
        <pc:spChg chg="mod">
          <ac:chgData name="Marlies Blaauw" userId="c9c2ae09-2ada-43d1-bdd9-bbf7d3f2e3b9" providerId="ADAL" clId="{BEAE2606-31F3-4B56-8F12-C9A0560F46E3}" dt="2020-11-03T19:58:50.842" v="7655" actId="6549"/>
          <ac:spMkLst>
            <pc:docMk/>
            <pc:sldMk cId="3911087464" sldId="274"/>
            <ac:spMk id="3" creationId="{5BA6CD3F-0E0D-4E88-B127-B90EF59A8D8B}"/>
          </ac:spMkLst>
        </pc:spChg>
        <pc:picChg chg="add">
          <ac:chgData name="Marlies Blaauw" userId="c9c2ae09-2ada-43d1-bdd9-bbf7d3f2e3b9" providerId="ADAL" clId="{BEAE2606-31F3-4B56-8F12-C9A0560F46E3}" dt="2020-11-03T17:46:16.985" v="587"/>
          <ac:picMkLst>
            <pc:docMk/>
            <pc:sldMk cId="3911087464" sldId="274"/>
            <ac:picMk id="4" creationId="{0C39B6D5-F309-45EA-974E-CF90B8C3EBDC}"/>
          </ac:picMkLst>
        </pc:picChg>
        <pc:picChg chg="add">
          <ac:chgData name="Marlies Blaauw" userId="c9c2ae09-2ada-43d1-bdd9-bbf7d3f2e3b9" providerId="ADAL" clId="{BEAE2606-31F3-4B56-8F12-C9A0560F46E3}" dt="2020-11-03T17:46:16.985" v="587"/>
          <ac:picMkLst>
            <pc:docMk/>
            <pc:sldMk cId="3911087464" sldId="274"/>
            <ac:picMk id="5" creationId="{74D9BD26-8C59-47CE-9081-36979B817FE8}"/>
          </ac:picMkLst>
        </pc:picChg>
        <pc:picChg chg="add del">
          <ac:chgData name="Marlies Blaauw" userId="c9c2ae09-2ada-43d1-bdd9-bbf7d3f2e3b9" providerId="ADAL" clId="{BEAE2606-31F3-4B56-8F12-C9A0560F46E3}" dt="2020-11-03T19:56:20.129" v="7292"/>
          <ac:picMkLst>
            <pc:docMk/>
            <pc:sldMk cId="3911087464" sldId="274"/>
            <ac:picMk id="6" creationId="{991AC997-EB95-4526-A6FB-57636C8FF827}"/>
          </ac:picMkLst>
        </pc:picChg>
        <pc:picChg chg="add del">
          <ac:chgData name="Marlies Blaauw" userId="c9c2ae09-2ada-43d1-bdd9-bbf7d3f2e3b9" providerId="ADAL" clId="{BEAE2606-31F3-4B56-8F12-C9A0560F46E3}" dt="2020-11-03T19:56:20.129" v="7292"/>
          <ac:picMkLst>
            <pc:docMk/>
            <pc:sldMk cId="3911087464" sldId="274"/>
            <ac:picMk id="7" creationId="{44AB5CF6-6F27-4D41-8417-41F8FEC70849}"/>
          </ac:picMkLst>
        </pc:picChg>
      </pc:sldChg>
      <pc:sldChg chg="addSp">
        <pc:chgData name="Marlies Blaauw" userId="c9c2ae09-2ada-43d1-bdd9-bbf7d3f2e3b9" providerId="ADAL" clId="{BEAE2606-31F3-4B56-8F12-C9A0560F46E3}" dt="2020-11-03T17:45:42.191" v="569"/>
        <pc:sldMkLst>
          <pc:docMk/>
          <pc:sldMk cId="4002341937" sldId="275"/>
        </pc:sldMkLst>
        <pc:picChg chg="add">
          <ac:chgData name="Marlies Blaauw" userId="c9c2ae09-2ada-43d1-bdd9-bbf7d3f2e3b9" providerId="ADAL" clId="{BEAE2606-31F3-4B56-8F12-C9A0560F46E3}" dt="2020-11-03T17:45:42.191" v="569"/>
          <ac:picMkLst>
            <pc:docMk/>
            <pc:sldMk cId="4002341937" sldId="275"/>
            <ac:picMk id="4" creationId="{B91AE9F9-1ECE-4842-8836-06CFBE5B4868}"/>
          </ac:picMkLst>
        </pc:picChg>
        <pc:picChg chg="add">
          <ac:chgData name="Marlies Blaauw" userId="c9c2ae09-2ada-43d1-bdd9-bbf7d3f2e3b9" providerId="ADAL" clId="{BEAE2606-31F3-4B56-8F12-C9A0560F46E3}" dt="2020-11-03T17:45:42.191" v="569"/>
          <ac:picMkLst>
            <pc:docMk/>
            <pc:sldMk cId="4002341937" sldId="275"/>
            <ac:picMk id="5" creationId="{D1A14BD6-79ED-472D-A364-8CF4E8FC3A32}"/>
          </ac:picMkLst>
        </pc:picChg>
      </pc:sldChg>
      <pc:sldChg chg="addSp">
        <pc:chgData name="Marlies Blaauw" userId="c9c2ae09-2ada-43d1-bdd9-bbf7d3f2e3b9" providerId="ADAL" clId="{BEAE2606-31F3-4B56-8F12-C9A0560F46E3}" dt="2020-11-03T17:45:43.364" v="570"/>
        <pc:sldMkLst>
          <pc:docMk/>
          <pc:sldMk cId="4231840170" sldId="276"/>
        </pc:sldMkLst>
        <pc:picChg chg="add">
          <ac:chgData name="Marlies Blaauw" userId="c9c2ae09-2ada-43d1-bdd9-bbf7d3f2e3b9" providerId="ADAL" clId="{BEAE2606-31F3-4B56-8F12-C9A0560F46E3}" dt="2020-11-03T17:45:43.364" v="570"/>
          <ac:picMkLst>
            <pc:docMk/>
            <pc:sldMk cId="4231840170" sldId="276"/>
            <ac:picMk id="4" creationId="{BDF02C63-1761-4F8B-9AEC-1BE65F0D8847}"/>
          </ac:picMkLst>
        </pc:picChg>
        <pc:picChg chg="add">
          <ac:chgData name="Marlies Blaauw" userId="c9c2ae09-2ada-43d1-bdd9-bbf7d3f2e3b9" providerId="ADAL" clId="{BEAE2606-31F3-4B56-8F12-C9A0560F46E3}" dt="2020-11-03T17:45:43.364" v="570"/>
          <ac:picMkLst>
            <pc:docMk/>
            <pc:sldMk cId="4231840170" sldId="276"/>
            <ac:picMk id="5" creationId="{53CB37C3-1B84-41AA-9D9E-752529CAE956}"/>
          </ac:picMkLst>
        </pc:picChg>
      </pc:sldChg>
      <pc:sldChg chg="addSp">
        <pc:chgData name="Marlies Blaauw" userId="c9c2ae09-2ada-43d1-bdd9-bbf7d3f2e3b9" providerId="ADAL" clId="{BEAE2606-31F3-4B56-8F12-C9A0560F46E3}" dt="2020-11-03T17:45:48.335" v="573"/>
        <pc:sldMkLst>
          <pc:docMk/>
          <pc:sldMk cId="3577396293" sldId="277"/>
        </pc:sldMkLst>
        <pc:picChg chg="add">
          <ac:chgData name="Marlies Blaauw" userId="c9c2ae09-2ada-43d1-bdd9-bbf7d3f2e3b9" providerId="ADAL" clId="{BEAE2606-31F3-4B56-8F12-C9A0560F46E3}" dt="2020-11-03T17:45:48.335" v="573"/>
          <ac:picMkLst>
            <pc:docMk/>
            <pc:sldMk cId="3577396293" sldId="277"/>
            <ac:picMk id="4" creationId="{879BB8C5-A32A-4826-A6FC-9C4BDAB5D952}"/>
          </ac:picMkLst>
        </pc:picChg>
        <pc:picChg chg="add">
          <ac:chgData name="Marlies Blaauw" userId="c9c2ae09-2ada-43d1-bdd9-bbf7d3f2e3b9" providerId="ADAL" clId="{BEAE2606-31F3-4B56-8F12-C9A0560F46E3}" dt="2020-11-03T17:45:48.335" v="573"/>
          <ac:picMkLst>
            <pc:docMk/>
            <pc:sldMk cId="3577396293" sldId="277"/>
            <ac:picMk id="5" creationId="{487502DB-915F-467D-AD0F-8EEF5C85A21F}"/>
          </ac:picMkLst>
        </pc:picChg>
      </pc:sldChg>
      <pc:sldChg chg="addSp modSp add">
        <pc:chgData name="Marlies Blaauw" userId="c9c2ae09-2ada-43d1-bdd9-bbf7d3f2e3b9" providerId="ADAL" clId="{BEAE2606-31F3-4B56-8F12-C9A0560F46E3}" dt="2020-11-03T17:45:49.240" v="574"/>
        <pc:sldMkLst>
          <pc:docMk/>
          <pc:sldMk cId="3614069535" sldId="278"/>
        </pc:sldMkLst>
        <pc:spChg chg="mod">
          <ac:chgData name="Marlies Blaauw" userId="c9c2ae09-2ada-43d1-bdd9-bbf7d3f2e3b9" providerId="ADAL" clId="{BEAE2606-31F3-4B56-8F12-C9A0560F46E3}" dt="2020-11-03T17:33:42.442" v="38" actId="14100"/>
          <ac:spMkLst>
            <pc:docMk/>
            <pc:sldMk cId="3614069535" sldId="278"/>
            <ac:spMk id="2" creationId="{3AB01801-ADCE-472F-8944-0F1AB0CDC1BC}"/>
          </ac:spMkLst>
        </pc:spChg>
        <pc:spChg chg="mod">
          <ac:chgData name="Marlies Blaauw" userId="c9c2ae09-2ada-43d1-bdd9-bbf7d3f2e3b9" providerId="ADAL" clId="{BEAE2606-31F3-4B56-8F12-C9A0560F46E3}" dt="2020-11-03T17:36:24.768" v="500" actId="20577"/>
          <ac:spMkLst>
            <pc:docMk/>
            <pc:sldMk cId="3614069535" sldId="278"/>
            <ac:spMk id="3" creationId="{BABA1042-CE44-482B-B668-91F3FF0EFF28}"/>
          </ac:spMkLst>
        </pc:spChg>
        <pc:picChg chg="add">
          <ac:chgData name="Marlies Blaauw" userId="c9c2ae09-2ada-43d1-bdd9-bbf7d3f2e3b9" providerId="ADAL" clId="{BEAE2606-31F3-4B56-8F12-C9A0560F46E3}" dt="2020-11-03T17:45:49.240" v="574"/>
          <ac:picMkLst>
            <pc:docMk/>
            <pc:sldMk cId="3614069535" sldId="278"/>
            <ac:picMk id="4" creationId="{821A52BC-54B3-4160-BEE9-3A8EF1F262B4}"/>
          </ac:picMkLst>
        </pc:picChg>
        <pc:picChg chg="add">
          <ac:chgData name="Marlies Blaauw" userId="c9c2ae09-2ada-43d1-bdd9-bbf7d3f2e3b9" providerId="ADAL" clId="{BEAE2606-31F3-4B56-8F12-C9A0560F46E3}" dt="2020-11-03T17:45:49.240" v="574"/>
          <ac:picMkLst>
            <pc:docMk/>
            <pc:sldMk cId="3614069535" sldId="278"/>
            <ac:picMk id="5" creationId="{3E2BBC8C-340E-493C-B3C8-F1BABE231995}"/>
          </ac:picMkLst>
        </pc:picChg>
      </pc:sldChg>
      <pc:sldChg chg="addSp modSp add">
        <pc:chgData name="Marlies Blaauw" userId="c9c2ae09-2ada-43d1-bdd9-bbf7d3f2e3b9" providerId="ADAL" clId="{BEAE2606-31F3-4B56-8F12-C9A0560F46E3}" dt="2020-11-03T17:45:50.883" v="575"/>
        <pc:sldMkLst>
          <pc:docMk/>
          <pc:sldMk cId="4200850055" sldId="279"/>
        </pc:sldMkLst>
        <pc:spChg chg="mod">
          <ac:chgData name="Marlies Blaauw" userId="c9c2ae09-2ada-43d1-bdd9-bbf7d3f2e3b9" providerId="ADAL" clId="{BEAE2606-31F3-4B56-8F12-C9A0560F46E3}" dt="2020-11-03T17:38:09.187" v="524" actId="20577"/>
          <ac:spMkLst>
            <pc:docMk/>
            <pc:sldMk cId="4200850055" sldId="279"/>
            <ac:spMk id="2" creationId="{3254380F-90A7-4B77-BA55-E7B9181B40A5}"/>
          </ac:spMkLst>
        </pc:spChg>
        <pc:spChg chg="mod">
          <ac:chgData name="Marlies Blaauw" userId="c9c2ae09-2ada-43d1-bdd9-bbf7d3f2e3b9" providerId="ADAL" clId="{BEAE2606-31F3-4B56-8F12-C9A0560F46E3}" dt="2020-11-03T17:38:53.272" v="536" actId="20577"/>
          <ac:spMkLst>
            <pc:docMk/>
            <pc:sldMk cId="4200850055" sldId="279"/>
            <ac:spMk id="3" creationId="{BCAE7564-7BA9-4E2F-B82C-4E53C93C4A0F}"/>
          </ac:spMkLst>
        </pc:spChg>
        <pc:picChg chg="add">
          <ac:chgData name="Marlies Blaauw" userId="c9c2ae09-2ada-43d1-bdd9-bbf7d3f2e3b9" providerId="ADAL" clId="{BEAE2606-31F3-4B56-8F12-C9A0560F46E3}" dt="2020-11-03T17:45:50.883" v="575"/>
          <ac:picMkLst>
            <pc:docMk/>
            <pc:sldMk cId="4200850055" sldId="279"/>
            <ac:picMk id="4" creationId="{1C003722-12CA-4ADC-8F78-15DB835F9C40}"/>
          </ac:picMkLst>
        </pc:picChg>
        <pc:picChg chg="add">
          <ac:chgData name="Marlies Blaauw" userId="c9c2ae09-2ada-43d1-bdd9-bbf7d3f2e3b9" providerId="ADAL" clId="{BEAE2606-31F3-4B56-8F12-C9A0560F46E3}" dt="2020-11-03T17:45:50.883" v="575"/>
          <ac:picMkLst>
            <pc:docMk/>
            <pc:sldMk cId="4200850055" sldId="279"/>
            <ac:picMk id="5" creationId="{56F0A3C1-E0A0-4021-8BB2-52F55B214863}"/>
          </ac:picMkLst>
        </pc:picChg>
      </pc:sldChg>
      <pc:sldChg chg="addSp delSp modSp add">
        <pc:chgData name="Marlies Blaauw" userId="c9c2ae09-2ada-43d1-bdd9-bbf7d3f2e3b9" providerId="ADAL" clId="{BEAE2606-31F3-4B56-8F12-C9A0560F46E3}" dt="2020-11-03T17:46:03.117" v="579"/>
        <pc:sldMkLst>
          <pc:docMk/>
          <pc:sldMk cId="1396243866" sldId="280"/>
        </pc:sldMkLst>
        <pc:spChg chg="mod">
          <ac:chgData name="Marlies Blaauw" userId="c9c2ae09-2ada-43d1-bdd9-bbf7d3f2e3b9" providerId="ADAL" clId="{BEAE2606-31F3-4B56-8F12-C9A0560F46E3}" dt="2020-11-03T17:44:50.680" v="564" actId="6549"/>
          <ac:spMkLst>
            <pc:docMk/>
            <pc:sldMk cId="1396243866" sldId="280"/>
            <ac:spMk id="2" creationId="{BC660B84-74C5-4D9F-8658-9FDDB767AC70}"/>
          </ac:spMkLst>
        </pc:spChg>
        <pc:spChg chg="del">
          <ac:chgData name="Marlies Blaauw" userId="c9c2ae09-2ada-43d1-bdd9-bbf7d3f2e3b9" providerId="ADAL" clId="{BEAE2606-31F3-4B56-8F12-C9A0560F46E3}" dt="2020-11-03T17:41:01.433" v="542"/>
          <ac:spMkLst>
            <pc:docMk/>
            <pc:sldMk cId="1396243866" sldId="280"/>
            <ac:spMk id="3" creationId="{FCFD3D05-0EC4-48EC-92DC-57C989D5D54C}"/>
          </ac:spMkLst>
        </pc:spChg>
        <pc:picChg chg="add mod">
          <ac:chgData name="Marlies Blaauw" userId="c9c2ae09-2ada-43d1-bdd9-bbf7d3f2e3b9" providerId="ADAL" clId="{BEAE2606-31F3-4B56-8F12-C9A0560F46E3}" dt="2020-11-03T17:41:14.562" v="547" actId="1076"/>
          <ac:picMkLst>
            <pc:docMk/>
            <pc:sldMk cId="1396243866" sldId="280"/>
            <ac:picMk id="4" creationId="{73735C06-044E-4162-98AB-871748453DF3}"/>
          </ac:picMkLst>
        </pc:picChg>
        <pc:picChg chg="add">
          <ac:chgData name="Marlies Blaauw" userId="c9c2ae09-2ada-43d1-bdd9-bbf7d3f2e3b9" providerId="ADAL" clId="{BEAE2606-31F3-4B56-8F12-C9A0560F46E3}" dt="2020-11-03T17:46:03.117" v="579"/>
          <ac:picMkLst>
            <pc:docMk/>
            <pc:sldMk cId="1396243866" sldId="280"/>
            <ac:picMk id="5" creationId="{435BEEB0-0BD0-4681-BE9C-57D0AD3906DA}"/>
          </ac:picMkLst>
        </pc:picChg>
        <pc:picChg chg="add">
          <ac:chgData name="Marlies Blaauw" userId="c9c2ae09-2ada-43d1-bdd9-bbf7d3f2e3b9" providerId="ADAL" clId="{BEAE2606-31F3-4B56-8F12-C9A0560F46E3}" dt="2020-11-03T17:46:03.117" v="579"/>
          <ac:picMkLst>
            <pc:docMk/>
            <pc:sldMk cId="1396243866" sldId="280"/>
            <ac:picMk id="6" creationId="{D0EC0EC4-4F84-4608-B29B-6B9062357199}"/>
          </ac:picMkLst>
        </pc:picChg>
      </pc:sldChg>
      <pc:sldChg chg="addSp delSp modSp add">
        <pc:chgData name="Marlies Blaauw" userId="c9c2ae09-2ada-43d1-bdd9-bbf7d3f2e3b9" providerId="ADAL" clId="{BEAE2606-31F3-4B56-8F12-C9A0560F46E3}" dt="2020-11-03T19:55:00.199" v="7280" actId="20577"/>
        <pc:sldMkLst>
          <pc:docMk/>
          <pc:sldMk cId="3071836421" sldId="281"/>
        </pc:sldMkLst>
        <pc:spChg chg="mod">
          <ac:chgData name="Marlies Blaauw" userId="c9c2ae09-2ada-43d1-bdd9-bbf7d3f2e3b9" providerId="ADAL" clId="{BEAE2606-31F3-4B56-8F12-C9A0560F46E3}" dt="2020-11-03T19:10:43.889" v="4626" actId="20577"/>
          <ac:spMkLst>
            <pc:docMk/>
            <pc:sldMk cId="3071836421" sldId="281"/>
            <ac:spMk id="2" creationId="{DC30C5E4-F0F5-40F2-840A-FF1733972338}"/>
          </ac:spMkLst>
        </pc:spChg>
        <pc:spChg chg="mod">
          <ac:chgData name="Marlies Blaauw" userId="c9c2ae09-2ada-43d1-bdd9-bbf7d3f2e3b9" providerId="ADAL" clId="{BEAE2606-31F3-4B56-8F12-C9A0560F46E3}" dt="2020-11-03T19:55:00.199" v="7280" actId="20577"/>
          <ac:spMkLst>
            <pc:docMk/>
            <pc:sldMk cId="3071836421" sldId="281"/>
            <ac:spMk id="3" creationId="{24EF3870-72F1-4E75-952B-1A847C2CED34}"/>
          </ac:spMkLst>
        </pc:spChg>
        <pc:picChg chg="add del mod modCrop">
          <ac:chgData name="Marlies Blaauw" userId="c9c2ae09-2ada-43d1-bdd9-bbf7d3f2e3b9" providerId="ADAL" clId="{BEAE2606-31F3-4B56-8F12-C9A0560F46E3}" dt="2020-11-03T17:44:53.593" v="565" actId="478"/>
          <ac:picMkLst>
            <pc:docMk/>
            <pc:sldMk cId="3071836421" sldId="281"/>
            <ac:picMk id="4" creationId="{B2068667-6C91-48BA-95DF-4243842E44CB}"/>
          </ac:picMkLst>
        </pc:picChg>
        <pc:picChg chg="add">
          <ac:chgData name="Marlies Blaauw" userId="c9c2ae09-2ada-43d1-bdd9-bbf7d3f2e3b9" providerId="ADAL" clId="{BEAE2606-31F3-4B56-8F12-C9A0560F46E3}" dt="2020-11-03T17:46:03.960" v="580"/>
          <ac:picMkLst>
            <pc:docMk/>
            <pc:sldMk cId="3071836421" sldId="281"/>
            <ac:picMk id="5" creationId="{52A58008-A565-49B2-B621-6322F85D7597}"/>
          </ac:picMkLst>
        </pc:picChg>
        <pc:picChg chg="add">
          <ac:chgData name="Marlies Blaauw" userId="c9c2ae09-2ada-43d1-bdd9-bbf7d3f2e3b9" providerId="ADAL" clId="{BEAE2606-31F3-4B56-8F12-C9A0560F46E3}" dt="2020-11-03T17:46:03.960" v="580"/>
          <ac:picMkLst>
            <pc:docMk/>
            <pc:sldMk cId="3071836421" sldId="281"/>
            <ac:picMk id="6" creationId="{176D32E8-739F-4DB4-9136-2B29683A635B}"/>
          </ac:picMkLst>
        </pc:picChg>
      </pc:sldChg>
      <pc:sldChg chg="addSp modSp add">
        <pc:chgData name="Marlies Blaauw" userId="c9c2ae09-2ada-43d1-bdd9-bbf7d3f2e3b9" providerId="ADAL" clId="{BEAE2606-31F3-4B56-8F12-C9A0560F46E3}" dt="2020-11-03T19:53:22.987" v="7174" actId="20577"/>
        <pc:sldMkLst>
          <pc:docMk/>
          <pc:sldMk cId="3052399474" sldId="282"/>
        </pc:sldMkLst>
        <pc:spChg chg="mod">
          <ac:chgData name="Marlies Blaauw" userId="c9c2ae09-2ada-43d1-bdd9-bbf7d3f2e3b9" providerId="ADAL" clId="{BEAE2606-31F3-4B56-8F12-C9A0560F46E3}" dt="2020-11-03T19:53:22.987" v="7174" actId="20577"/>
          <ac:spMkLst>
            <pc:docMk/>
            <pc:sldMk cId="3052399474" sldId="282"/>
            <ac:spMk id="2" creationId="{A922B6D1-9903-40EC-9B59-FC72CCBEFC47}"/>
          </ac:spMkLst>
        </pc:spChg>
        <pc:picChg chg="add">
          <ac:chgData name="Marlies Blaauw" userId="c9c2ae09-2ada-43d1-bdd9-bbf7d3f2e3b9" providerId="ADAL" clId="{BEAE2606-31F3-4B56-8F12-C9A0560F46E3}" dt="2020-11-03T17:46:05.459" v="581"/>
          <ac:picMkLst>
            <pc:docMk/>
            <pc:sldMk cId="3052399474" sldId="282"/>
            <ac:picMk id="4" creationId="{6FBDA27D-3E7D-4A26-B551-9C8E3234C16D}"/>
          </ac:picMkLst>
        </pc:picChg>
        <pc:picChg chg="add">
          <ac:chgData name="Marlies Blaauw" userId="c9c2ae09-2ada-43d1-bdd9-bbf7d3f2e3b9" providerId="ADAL" clId="{BEAE2606-31F3-4B56-8F12-C9A0560F46E3}" dt="2020-11-03T17:46:05.459" v="581"/>
          <ac:picMkLst>
            <pc:docMk/>
            <pc:sldMk cId="3052399474" sldId="282"/>
            <ac:picMk id="5" creationId="{B1B513AC-2B1A-4BDF-BE7B-32183D2E0913}"/>
          </ac:picMkLst>
        </pc:picChg>
      </pc:sldChg>
      <pc:sldChg chg="add">
        <pc:chgData name="Marlies Blaauw" userId="c9c2ae09-2ada-43d1-bdd9-bbf7d3f2e3b9" providerId="ADAL" clId="{BEAE2606-31F3-4B56-8F12-C9A0560F46E3}" dt="2020-11-03T19:09:36.659" v="4578"/>
        <pc:sldMkLst>
          <pc:docMk/>
          <pc:sldMk cId="2710502462" sldId="283"/>
        </pc:sldMkLst>
      </pc:sldChg>
      <pc:sldChg chg="modSp add del">
        <pc:chgData name="Marlies Blaauw" userId="c9c2ae09-2ada-43d1-bdd9-bbf7d3f2e3b9" providerId="ADAL" clId="{BEAE2606-31F3-4B56-8F12-C9A0560F46E3}" dt="2020-11-03T19:09:31.399" v="4576" actId="2696"/>
        <pc:sldMkLst>
          <pc:docMk/>
          <pc:sldMk cId="4063682153" sldId="283"/>
        </pc:sldMkLst>
        <pc:spChg chg="mod">
          <ac:chgData name="Marlies Blaauw" userId="c9c2ae09-2ada-43d1-bdd9-bbf7d3f2e3b9" providerId="ADAL" clId="{BEAE2606-31F3-4B56-8F12-C9A0560F46E3}" dt="2020-11-03T19:09:03.490" v="4574"/>
          <ac:spMkLst>
            <pc:docMk/>
            <pc:sldMk cId="4063682153" sldId="283"/>
            <ac:spMk id="2" creationId="{6A0681C1-140A-4C14-8A5A-F248D0035072}"/>
          </ac:spMkLst>
        </pc:spChg>
        <pc:spChg chg="mod">
          <ac:chgData name="Marlies Blaauw" userId="c9c2ae09-2ada-43d1-bdd9-bbf7d3f2e3b9" providerId="ADAL" clId="{BEAE2606-31F3-4B56-8F12-C9A0560F46E3}" dt="2020-11-03T19:09:00.388" v="4573" actId="20577"/>
          <ac:spMkLst>
            <pc:docMk/>
            <pc:sldMk cId="4063682153" sldId="283"/>
            <ac:spMk id="3" creationId="{48CD1291-8383-42C2-8163-A98EC37DCD51}"/>
          </ac:spMkLst>
        </pc:spChg>
      </pc:sldChg>
      <pc:sldChg chg="modSp add">
        <pc:chgData name="Marlies Blaauw" userId="c9c2ae09-2ada-43d1-bdd9-bbf7d3f2e3b9" providerId="ADAL" clId="{BEAE2606-31F3-4B56-8F12-C9A0560F46E3}" dt="2020-11-03T19:42:09.110" v="6503" actId="20577"/>
        <pc:sldMkLst>
          <pc:docMk/>
          <pc:sldMk cId="1836738979" sldId="284"/>
        </pc:sldMkLst>
        <pc:spChg chg="mod">
          <ac:chgData name="Marlies Blaauw" userId="c9c2ae09-2ada-43d1-bdd9-bbf7d3f2e3b9" providerId="ADAL" clId="{BEAE2606-31F3-4B56-8F12-C9A0560F46E3}" dt="2020-11-03T19:42:02.558" v="6470" actId="20577"/>
          <ac:spMkLst>
            <pc:docMk/>
            <pc:sldMk cId="1836738979" sldId="284"/>
            <ac:spMk id="2" creationId="{AC5AB73F-E8DA-4F28-8862-7D1BDEA32F40}"/>
          </ac:spMkLst>
        </pc:spChg>
        <pc:spChg chg="mod">
          <ac:chgData name="Marlies Blaauw" userId="c9c2ae09-2ada-43d1-bdd9-bbf7d3f2e3b9" providerId="ADAL" clId="{BEAE2606-31F3-4B56-8F12-C9A0560F46E3}" dt="2020-11-03T19:42:09.110" v="6503" actId="20577"/>
          <ac:spMkLst>
            <pc:docMk/>
            <pc:sldMk cId="1836738979" sldId="284"/>
            <ac:spMk id="3" creationId="{A676062B-F875-454A-BCF7-787C793C9F44}"/>
          </ac:spMkLst>
        </pc:spChg>
      </pc:sldChg>
      <pc:sldChg chg="add del">
        <pc:chgData name="Marlies Blaauw" userId="c9c2ae09-2ada-43d1-bdd9-bbf7d3f2e3b9" providerId="ADAL" clId="{BEAE2606-31F3-4B56-8F12-C9A0560F46E3}" dt="2020-11-03T19:09:47.360" v="4579" actId="2696"/>
        <pc:sldMkLst>
          <pc:docMk/>
          <pc:sldMk cId="3135474109" sldId="284"/>
        </pc:sldMkLst>
      </pc:sldChg>
      <pc:sldChg chg="addSp modSp add">
        <pc:chgData name="Marlies Blaauw" userId="c9c2ae09-2ada-43d1-bdd9-bbf7d3f2e3b9" providerId="ADAL" clId="{BEAE2606-31F3-4B56-8F12-C9A0560F46E3}" dt="2020-11-03T19:56:17.404" v="7290"/>
        <pc:sldMkLst>
          <pc:docMk/>
          <pc:sldMk cId="2280269028" sldId="285"/>
        </pc:sldMkLst>
        <pc:spChg chg="mod">
          <ac:chgData name="Marlies Blaauw" userId="c9c2ae09-2ada-43d1-bdd9-bbf7d3f2e3b9" providerId="ADAL" clId="{BEAE2606-31F3-4B56-8F12-C9A0560F46E3}" dt="2020-11-03T19:43:06.252" v="6615" actId="20577"/>
          <ac:spMkLst>
            <pc:docMk/>
            <pc:sldMk cId="2280269028" sldId="285"/>
            <ac:spMk id="2" creationId="{5522C79A-2255-4026-ACD6-C06B906B8BC3}"/>
          </ac:spMkLst>
        </pc:spChg>
        <pc:spChg chg="mod">
          <ac:chgData name="Marlies Blaauw" userId="c9c2ae09-2ada-43d1-bdd9-bbf7d3f2e3b9" providerId="ADAL" clId="{BEAE2606-31F3-4B56-8F12-C9A0560F46E3}" dt="2020-11-03T19:56:06.680" v="7287" actId="14100"/>
          <ac:spMkLst>
            <pc:docMk/>
            <pc:sldMk cId="2280269028" sldId="285"/>
            <ac:spMk id="3" creationId="{010A7BA3-3E29-402D-AEEF-BED86E546B7E}"/>
          </ac:spMkLst>
        </pc:spChg>
        <pc:picChg chg="add">
          <ac:chgData name="Marlies Blaauw" userId="c9c2ae09-2ada-43d1-bdd9-bbf7d3f2e3b9" providerId="ADAL" clId="{BEAE2606-31F3-4B56-8F12-C9A0560F46E3}" dt="2020-11-03T19:56:17.404" v="7290"/>
          <ac:picMkLst>
            <pc:docMk/>
            <pc:sldMk cId="2280269028" sldId="285"/>
            <ac:picMk id="5" creationId="{D4D1A080-5161-4B1B-AB1E-2D56E3315DDD}"/>
          </ac:picMkLst>
        </pc:picChg>
        <pc:picChg chg="add">
          <ac:chgData name="Marlies Blaauw" userId="c9c2ae09-2ada-43d1-bdd9-bbf7d3f2e3b9" providerId="ADAL" clId="{BEAE2606-31F3-4B56-8F12-C9A0560F46E3}" dt="2020-11-03T19:56:17.404" v="7290"/>
          <ac:picMkLst>
            <pc:docMk/>
            <pc:sldMk cId="2280269028" sldId="285"/>
            <ac:picMk id="6" creationId="{8D1E80CA-3513-47CF-8DA3-06AF1B71CFF8}"/>
          </ac:picMkLst>
        </pc:picChg>
        <pc:picChg chg="add mod">
          <ac:chgData name="Marlies Blaauw" userId="c9c2ae09-2ada-43d1-bdd9-bbf7d3f2e3b9" providerId="ADAL" clId="{BEAE2606-31F3-4B56-8F12-C9A0560F46E3}" dt="2020-11-03T19:56:00.460" v="7286" actId="14100"/>
          <ac:picMkLst>
            <pc:docMk/>
            <pc:sldMk cId="2280269028" sldId="285"/>
            <ac:picMk id="1026" creationId="{811755CF-582A-4FAB-A482-DE1B26702904}"/>
          </ac:picMkLst>
        </pc:picChg>
      </pc:sldChg>
      <pc:sldChg chg="addSp modSp add">
        <pc:chgData name="Marlies Blaauw" userId="c9c2ae09-2ada-43d1-bdd9-bbf7d3f2e3b9" providerId="ADAL" clId="{BEAE2606-31F3-4B56-8F12-C9A0560F46E3}" dt="2020-11-03T19:56:15.237" v="7288"/>
        <pc:sldMkLst>
          <pc:docMk/>
          <pc:sldMk cId="3521037134" sldId="286"/>
        </pc:sldMkLst>
        <pc:spChg chg="mod">
          <ac:chgData name="Marlies Blaauw" userId="c9c2ae09-2ada-43d1-bdd9-bbf7d3f2e3b9" providerId="ADAL" clId="{BEAE2606-31F3-4B56-8F12-C9A0560F46E3}" dt="2020-11-03T19:48:24.173" v="7089" actId="20577"/>
          <ac:spMkLst>
            <pc:docMk/>
            <pc:sldMk cId="3521037134" sldId="286"/>
            <ac:spMk id="2" creationId="{2466989D-509C-4738-A303-4B6E5FCE0AAA}"/>
          </ac:spMkLst>
        </pc:spChg>
        <pc:picChg chg="add">
          <ac:chgData name="Marlies Blaauw" userId="c9c2ae09-2ada-43d1-bdd9-bbf7d3f2e3b9" providerId="ADAL" clId="{BEAE2606-31F3-4B56-8F12-C9A0560F46E3}" dt="2020-11-03T19:56:15.237" v="7288"/>
          <ac:picMkLst>
            <pc:docMk/>
            <pc:sldMk cId="3521037134" sldId="286"/>
            <ac:picMk id="4" creationId="{21B67519-35C3-46D4-9850-9676E9BDBFC2}"/>
          </ac:picMkLst>
        </pc:picChg>
        <pc:picChg chg="add">
          <ac:chgData name="Marlies Blaauw" userId="c9c2ae09-2ada-43d1-bdd9-bbf7d3f2e3b9" providerId="ADAL" clId="{BEAE2606-31F3-4B56-8F12-C9A0560F46E3}" dt="2020-11-03T19:56:15.237" v="7288"/>
          <ac:picMkLst>
            <pc:docMk/>
            <pc:sldMk cId="3521037134" sldId="286"/>
            <ac:picMk id="5" creationId="{48FB8629-2306-418F-8D70-9E01A271B32D}"/>
          </ac:picMkLst>
        </pc:picChg>
      </pc:sldChg>
      <pc:sldChg chg="addSp modSp add">
        <pc:chgData name="Marlies Blaauw" userId="c9c2ae09-2ada-43d1-bdd9-bbf7d3f2e3b9" providerId="ADAL" clId="{BEAE2606-31F3-4B56-8F12-C9A0560F46E3}" dt="2020-11-03T19:56:16.022" v="7289"/>
        <pc:sldMkLst>
          <pc:docMk/>
          <pc:sldMk cId="466286787" sldId="287"/>
        </pc:sldMkLst>
        <pc:spChg chg="mod">
          <ac:chgData name="Marlies Blaauw" userId="c9c2ae09-2ada-43d1-bdd9-bbf7d3f2e3b9" providerId="ADAL" clId="{BEAE2606-31F3-4B56-8F12-C9A0560F46E3}" dt="2020-11-03T19:47:58.571" v="7019" actId="20577"/>
          <ac:spMkLst>
            <pc:docMk/>
            <pc:sldMk cId="466286787" sldId="287"/>
            <ac:spMk id="2" creationId="{0BC6722D-E3BB-4194-A4C7-195B0E51E70C}"/>
          </ac:spMkLst>
        </pc:spChg>
        <pc:spChg chg="mod">
          <ac:chgData name="Marlies Blaauw" userId="c9c2ae09-2ada-43d1-bdd9-bbf7d3f2e3b9" providerId="ADAL" clId="{BEAE2606-31F3-4B56-8F12-C9A0560F46E3}" dt="2020-11-03T19:48:07.290" v="7066" actId="20577"/>
          <ac:spMkLst>
            <pc:docMk/>
            <pc:sldMk cId="466286787" sldId="287"/>
            <ac:spMk id="3" creationId="{B53BC3BE-75DA-4CF3-963B-B7A84F0895A8}"/>
          </ac:spMkLst>
        </pc:spChg>
        <pc:picChg chg="add">
          <ac:chgData name="Marlies Blaauw" userId="c9c2ae09-2ada-43d1-bdd9-bbf7d3f2e3b9" providerId="ADAL" clId="{BEAE2606-31F3-4B56-8F12-C9A0560F46E3}" dt="2020-11-03T19:56:16.022" v="7289"/>
          <ac:picMkLst>
            <pc:docMk/>
            <pc:sldMk cId="466286787" sldId="287"/>
            <ac:picMk id="4" creationId="{77B2D906-2042-4C21-9041-CBF4E5DADBCB}"/>
          </ac:picMkLst>
        </pc:picChg>
        <pc:picChg chg="add">
          <ac:chgData name="Marlies Blaauw" userId="c9c2ae09-2ada-43d1-bdd9-bbf7d3f2e3b9" providerId="ADAL" clId="{BEAE2606-31F3-4B56-8F12-C9A0560F46E3}" dt="2020-11-03T19:56:16.022" v="7289"/>
          <ac:picMkLst>
            <pc:docMk/>
            <pc:sldMk cId="466286787" sldId="287"/>
            <ac:picMk id="5" creationId="{181B6375-245C-46D8-904A-9589EEC88650}"/>
          </ac:picMkLst>
        </pc:picChg>
      </pc:sldChg>
      <pc:sldChg chg="add del">
        <pc:chgData name="Marlies Blaauw" userId="c9c2ae09-2ada-43d1-bdd9-bbf7d3f2e3b9" providerId="ADAL" clId="{BEAE2606-31F3-4B56-8F12-C9A0560F46E3}" dt="2020-11-03T19:58:54.043" v="7656" actId="2696"/>
        <pc:sldMkLst>
          <pc:docMk/>
          <pc:sldMk cId="4218621" sldId="288"/>
        </pc:sldMkLst>
      </pc:sldChg>
      <pc:sldChg chg="add del">
        <pc:chgData name="Marlies Blaauw" userId="c9c2ae09-2ada-43d1-bdd9-bbf7d3f2e3b9" providerId="ADAL" clId="{BEAE2606-31F3-4B56-8F12-C9A0560F46E3}" dt="2020-11-03T19:55:19.841" v="7281" actId="2696"/>
        <pc:sldMkLst>
          <pc:docMk/>
          <pc:sldMk cId="1371381747" sldId="288"/>
        </pc:sldMkLst>
      </pc:sldChg>
    </pc:docChg>
  </pc:docChgLst>
  <pc:docChgLst>
    <pc:chgData name="Rachel Kok" userId="S::ra.okoli@noorderpoort.nl::adad1452-82d9-432f-b3d0-d27e1e0205a0" providerId="AD" clId="Web-{1BA8EEA7-6F5B-0B04-C0BE-04803838AFE0}"/>
    <pc:docChg chg="modSld">
      <pc:chgData name="Rachel Kok" userId="S::ra.okoli@noorderpoort.nl::adad1452-82d9-432f-b3d0-d27e1e0205a0" providerId="AD" clId="Web-{1BA8EEA7-6F5B-0B04-C0BE-04803838AFE0}" dt="2022-02-14T14:27:21.101" v="3" actId="20577"/>
      <pc:docMkLst>
        <pc:docMk/>
      </pc:docMkLst>
      <pc:sldChg chg="modSp">
        <pc:chgData name="Rachel Kok" userId="S::ra.okoli@noorderpoort.nl::adad1452-82d9-432f-b3d0-d27e1e0205a0" providerId="AD" clId="Web-{1BA8EEA7-6F5B-0B04-C0BE-04803838AFE0}" dt="2022-02-14T14:27:09.476" v="2" actId="20577"/>
        <pc:sldMkLst>
          <pc:docMk/>
          <pc:sldMk cId="3362378906" sldId="291"/>
        </pc:sldMkLst>
        <pc:spChg chg="mod">
          <ac:chgData name="Rachel Kok" userId="S::ra.okoli@noorderpoort.nl::adad1452-82d9-432f-b3d0-d27e1e0205a0" providerId="AD" clId="Web-{1BA8EEA7-6F5B-0B04-C0BE-04803838AFE0}" dt="2022-02-14T14:27:09.476" v="2" actId="20577"/>
          <ac:spMkLst>
            <pc:docMk/>
            <pc:sldMk cId="3362378906" sldId="291"/>
            <ac:spMk id="2" creationId="{9C2315F6-9C4D-4D57-A0A6-672233034950}"/>
          </ac:spMkLst>
        </pc:spChg>
      </pc:sldChg>
      <pc:sldChg chg="modSp">
        <pc:chgData name="Rachel Kok" userId="S::ra.okoli@noorderpoort.nl::adad1452-82d9-432f-b3d0-d27e1e0205a0" providerId="AD" clId="Web-{1BA8EEA7-6F5B-0B04-C0BE-04803838AFE0}" dt="2022-02-14T14:27:21.101" v="3" actId="20577"/>
        <pc:sldMkLst>
          <pc:docMk/>
          <pc:sldMk cId="2406216553" sldId="292"/>
        </pc:sldMkLst>
        <pc:spChg chg="mod">
          <ac:chgData name="Rachel Kok" userId="S::ra.okoli@noorderpoort.nl::adad1452-82d9-432f-b3d0-d27e1e0205a0" providerId="AD" clId="Web-{1BA8EEA7-6F5B-0B04-C0BE-04803838AFE0}" dt="2022-02-14T14:27:21.101" v="3" actId="20577"/>
          <ac:spMkLst>
            <pc:docMk/>
            <pc:sldMk cId="2406216553" sldId="292"/>
            <ac:spMk id="2" creationId="{13B619AD-619E-46B5-B57B-9680DC7EE9F5}"/>
          </ac:spMkLst>
        </pc:spChg>
      </pc:sldChg>
    </pc:docChg>
  </pc:docChgLst>
  <pc:docChgLst>
    <pc:chgData name="Marlies Blaauw" userId="S::mil.blaauw@noorderpoort.nl::c9c2ae09-2ada-43d1-bdd9-bbf7d3f2e3b9" providerId="AD" clId="Web-{05C4804B-AB26-A3B8-921F-CF091F57D6DF}"/>
    <pc:docChg chg="modSld">
      <pc:chgData name="Marlies Blaauw" userId="S::mil.blaauw@noorderpoort.nl::c9c2ae09-2ada-43d1-bdd9-bbf7d3f2e3b9" providerId="AD" clId="Web-{05C4804B-AB26-A3B8-921F-CF091F57D6DF}" dt="2020-11-02T13:37:22.838" v="12" actId="20577"/>
      <pc:docMkLst>
        <pc:docMk/>
      </pc:docMkLst>
      <pc:sldChg chg="modSp">
        <pc:chgData name="Marlies Blaauw" userId="S::mil.blaauw@noorderpoort.nl::c9c2ae09-2ada-43d1-bdd9-bbf7d3f2e3b9" providerId="AD" clId="Web-{05C4804B-AB26-A3B8-921F-CF091F57D6DF}" dt="2020-11-02T13:37:22.838" v="11" actId="20577"/>
        <pc:sldMkLst>
          <pc:docMk/>
          <pc:sldMk cId="2931771959" sldId="257"/>
        </pc:sldMkLst>
        <pc:spChg chg="mod">
          <ac:chgData name="Marlies Blaauw" userId="S::mil.blaauw@noorderpoort.nl::c9c2ae09-2ada-43d1-bdd9-bbf7d3f2e3b9" providerId="AD" clId="Web-{05C4804B-AB26-A3B8-921F-CF091F57D6DF}" dt="2020-11-02T13:37:22.838" v="11" actId="20577"/>
          <ac:spMkLst>
            <pc:docMk/>
            <pc:sldMk cId="2931771959" sldId="257"/>
            <ac:spMk id="3" creationId="{488910FC-CB82-4AA7-B63F-F579CF3D49D6}"/>
          </ac:spMkLst>
        </pc:spChg>
      </pc:sldChg>
    </pc:docChg>
  </pc:docChgLst>
  <pc:docChgLst>
    <pc:chgData name="Anne-Loes Weusthof" userId="a098d370-ac92-46ca-8f28-1a94e2341d8d" providerId="ADAL" clId="{CDC073D8-2A09-4601-9726-B8FC547A1320}"/>
    <pc:docChg chg="undo custSel modSld">
      <pc:chgData name="Anne-Loes Weusthof" userId="a098d370-ac92-46ca-8f28-1a94e2341d8d" providerId="ADAL" clId="{CDC073D8-2A09-4601-9726-B8FC547A1320}" dt="2022-05-17T11:01:18.248" v="155" actId="1035"/>
      <pc:docMkLst>
        <pc:docMk/>
      </pc:docMkLst>
      <pc:sldChg chg="addSp delSp modSp mod setBg delAnim modNotesTx">
        <pc:chgData name="Anne-Loes Weusthof" userId="a098d370-ac92-46ca-8f28-1a94e2341d8d" providerId="ADAL" clId="{CDC073D8-2A09-4601-9726-B8FC547A1320}" dt="2022-05-17T11:01:18.248" v="155" actId="1035"/>
        <pc:sldMkLst>
          <pc:docMk/>
          <pc:sldMk cId="18768876" sldId="290"/>
        </pc:sldMkLst>
        <pc:spChg chg="mod">
          <ac:chgData name="Anne-Loes Weusthof" userId="a098d370-ac92-46ca-8f28-1a94e2341d8d" providerId="ADAL" clId="{CDC073D8-2A09-4601-9726-B8FC547A1320}" dt="2022-05-17T10:58:17.217" v="12" actId="26606"/>
          <ac:spMkLst>
            <pc:docMk/>
            <pc:sldMk cId="18768876" sldId="290"/>
            <ac:spMk id="2" creationId="{3358B72F-BC65-4EDE-AC9E-03684C84F1F9}"/>
          </ac:spMkLst>
        </pc:spChg>
        <pc:spChg chg="add del mod">
          <ac:chgData name="Anne-Loes Weusthof" userId="a098d370-ac92-46ca-8f28-1a94e2341d8d" providerId="ADAL" clId="{CDC073D8-2A09-4601-9726-B8FC547A1320}" dt="2022-05-17T10:57:50.122" v="4" actId="478"/>
          <ac:spMkLst>
            <pc:docMk/>
            <pc:sldMk cId="18768876" sldId="290"/>
            <ac:spMk id="7" creationId="{2BFCE89F-D09B-4971-826E-59590106FA6D}"/>
          </ac:spMkLst>
        </pc:spChg>
        <pc:spChg chg="add mod">
          <ac:chgData name="Anne-Loes Weusthof" userId="a098d370-ac92-46ca-8f28-1a94e2341d8d" providerId="ADAL" clId="{CDC073D8-2A09-4601-9726-B8FC547A1320}" dt="2022-05-17T11:01:18.248" v="155" actId="1035"/>
          <ac:spMkLst>
            <pc:docMk/>
            <pc:sldMk cId="18768876" sldId="290"/>
            <ac:spMk id="8" creationId="{A74E1AAC-ABE2-4D8E-B911-36294484C8CD}"/>
          </ac:spMkLst>
        </pc:spChg>
        <pc:spChg chg="add mod">
          <ac:chgData name="Anne-Loes Weusthof" userId="a098d370-ac92-46ca-8f28-1a94e2341d8d" providerId="ADAL" clId="{CDC073D8-2A09-4601-9726-B8FC547A1320}" dt="2022-05-17T11:01:03.297" v="123" actId="404"/>
          <ac:spMkLst>
            <pc:docMk/>
            <pc:sldMk cId="18768876" sldId="290"/>
            <ac:spMk id="9" creationId="{1E6B4F61-250A-437C-A287-209D650E8A7D}"/>
          </ac:spMkLst>
        </pc:spChg>
        <pc:spChg chg="add del">
          <ac:chgData name="Anne-Loes Weusthof" userId="a098d370-ac92-46ca-8f28-1a94e2341d8d" providerId="ADAL" clId="{CDC073D8-2A09-4601-9726-B8FC547A1320}" dt="2022-05-17T10:58:17.217" v="12" actId="26606"/>
          <ac:spMkLst>
            <pc:docMk/>
            <pc:sldMk cId="18768876" sldId="290"/>
            <ac:spMk id="71" creationId="{DB8424AB-D56B-4256-866A-5B54DE93C20F}"/>
          </ac:spMkLst>
        </pc:spChg>
        <pc:spChg chg="add del">
          <ac:chgData name="Anne-Loes Weusthof" userId="a098d370-ac92-46ca-8f28-1a94e2341d8d" providerId="ADAL" clId="{CDC073D8-2A09-4601-9726-B8FC547A1320}" dt="2022-05-17T10:58:17.217" v="12" actId="26606"/>
          <ac:spMkLst>
            <pc:docMk/>
            <pc:sldMk cId="18768876" sldId="290"/>
            <ac:spMk id="73" creationId="{FC999C28-AD33-4EB7-A5F1-C06D10A5FDF7}"/>
          </ac:spMkLst>
        </pc:spChg>
        <pc:spChg chg="add del">
          <ac:chgData name="Anne-Loes Weusthof" userId="a098d370-ac92-46ca-8f28-1a94e2341d8d" providerId="ADAL" clId="{CDC073D8-2A09-4601-9726-B8FC547A1320}" dt="2022-05-17T10:58:17.217" v="12" actId="26606"/>
          <ac:spMkLst>
            <pc:docMk/>
            <pc:sldMk cId="18768876" sldId="290"/>
            <ac:spMk id="75" creationId="{9203ABB4-7E2A-4248-9FE7-4A419AFF2F17}"/>
          </ac:spMkLst>
        </pc:spChg>
        <pc:spChg chg="add del">
          <ac:chgData name="Anne-Loes Weusthof" userId="a098d370-ac92-46ca-8f28-1a94e2341d8d" providerId="ADAL" clId="{CDC073D8-2A09-4601-9726-B8FC547A1320}" dt="2022-05-17T10:58:17.217" v="12" actId="26606"/>
          <ac:spMkLst>
            <pc:docMk/>
            <pc:sldMk cId="18768876" sldId="290"/>
            <ac:spMk id="77" creationId="{3126970D-C1E5-4FB1-84E8-86CB9CED1C80}"/>
          </ac:spMkLst>
        </pc:spChg>
        <pc:picChg chg="del">
          <ac:chgData name="Anne-Loes Weusthof" userId="a098d370-ac92-46ca-8f28-1a94e2341d8d" providerId="ADAL" clId="{CDC073D8-2A09-4601-9726-B8FC547A1320}" dt="2022-05-17T10:56:55.889" v="3" actId="478"/>
          <ac:picMkLst>
            <pc:docMk/>
            <pc:sldMk cId="18768876" sldId="290"/>
            <ac:picMk id="4" creationId="{3010CA14-1035-415B-9895-4DB91EBCFF93}"/>
          </ac:picMkLst>
        </pc:picChg>
        <pc:picChg chg="add mod ord">
          <ac:chgData name="Anne-Loes Weusthof" userId="a098d370-ac92-46ca-8f28-1a94e2341d8d" providerId="ADAL" clId="{CDC073D8-2A09-4601-9726-B8FC547A1320}" dt="2022-05-17T11:01:11.741" v="130" actId="1038"/>
          <ac:picMkLst>
            <pc:docMk/>
            <pc:sldMk cId="18768876" sldId="290"/>
            <ac:picMk id="1026" creationId="{F6AC5F58-5E1E-48CF-B012-44775CF879DD}"/>
          </ac:picMkLst>
        </pc:picChg>
      </pc:sldChg>
    </pc:docChg>
  </pc:docChgLst>
  <pc:docChgLst>
    <pc:chgData name="Wietse Fopma" userId="S::w.fopma@noorderpoort.nl::0a769943-bc47-4320-8416-2ae1a335b242" providerId="AD" clId="Web-{070B20A4-B530-0119-E7A7-62D7E2FA7EE6}"/>
    <pc:docChg chg="addSld modSld">
      <pc:chgData name="Wietse Fopma" userId="S::w.fopma@noorderpoort.nl::0a769943-bc47-4320-8416-2ae1a335b242" providerId="AD" clId="Web-{070B20A4-B530-0119-E7A7-62D7E2FA7EE6}" dt="2022-06-07T11:52:18.699" v="3" actId="1076"/>
      <pc:docMkLst>
        <pc:docMk/>
      </pc:docMkLst>
      <pc:sldChg chg="addSp delSp modSp">
        <pc:chgData name="Wietse Fopma" userId="S::w.fopma@noorderpoort.nl::0a769943-bc47-4320-8416-2ae1a335b242" providerId="AD" clId="Web-{070B20A4-B530-0119-E7A7-62D7E2FA7EE6}" dt="2022-06-07T11:52:18.699" v="3" actId="1076"/>
        <pc:sldMkLst>
          <pc:docMk/>
          <pc:sldMk cId="3753198601" sldId="256"/>
        </pc:sldMkLst>
        <pc:picChg chg="del">
          <ac:chgData name="Wietse Fopma" userId="S::w.fopma@noorderpoort.nl::0a769943-bc47-4320-8416-2ae1a335b242" providerId="AD" clId="Web-{070B20A4-B530-0119-E7A7-62D7E2FA7EE6}" dt="2022-06-07T11:52:13.684" v="1"/>
          <ac:picMkLst>
            <pc:docMk/>
            <pc:sldMk cId="3753198601" sldId="256"/>
            <ac:picMk id="4" creationId="{72F02FC7-1F1B-4D61-8E8E-B7C67BA7B1B8}"/>
          </ac:picMkLst>
        </pc:picChg>
        <pc:picChg chg="add mod">
          <ac:chgData name="Wietse Fopma" userId="S::w.fopma@noorderpoort.nl::0a769943-bc47-4320-8416-2ae1a335b242" providerId="AD" clId="Web-{070B20A4-B530-0119-E7A7-62D7E2FA7EE6}" dt="2022-06-07T11:52:18.699" v="3" actId="1076"/>
          <ac:picMkLst>
            <pc:docMk/>
            <pc:sldMk cId="3753198601" sldId="256"/>
            <ac:picMk id="8" creationId="{61D40B32-A944-630B-93D3-27C0599B93E7}"/>
          </ac:picMkLst>
        </pc:picChg>
      </pc:sldChg>
      <pc:sldChg chg="add">
        <pc:chgData name="Wietse Fopma" userId="S::w.fopma@noorderpoort.nl::0a769943-bc47-4320-8416-2ae1a335b242" providerId="AD" clId="Web-{070B20A4-B530-0119-E7A7-62D7E2FA7EE6}" dt="2022-06-07T11:52:08.230" v="0"/>
        <pc:sldMkLst>
          <pc:docMk/>
          <pc:sldMk cId="34959738" sldId="309"/>
        </pc:sldMkLst>
      </pc:sldChg>
    </pc:docChg>
  </pc:docChgLst>
  <pc:docChgLst>
    <pc:chgData name="Wietse Fopma" userId="0a769943-bc47-4320-8416-2ae1a335b242" providerId="ADAL" clId="{4C1C0825-2FA3-41EF-8E65-32A22BC7C935}"/>
    <pc:docChg chg="undo custSel mod addSld delSld modSld sldOrd">
      <pc:chgData name="Wietse Fopma" userId="0a769943-bc47-4320-8416-2ae1a335b242" providerId="ADAL" clId="{4C1C0825-2FA3-41EF-8E65-32A22BC7C935}" dt="2021-12-14T13:28:29.177" v="12599" actId="20577"/>
      <pc:docMkLst>
        <pc:docMk/>
      </pc:docMkLst>
      <pc:sldChg chg="addSp modSp mod setBg modNotesTx">
        <pc:chgData name="Wietse Fopma" userId="0a769943-bc47-4320-8416-2ae1a335b242" providerId="ADAL" clId="{4C1C0825-2FA3-41EF-8E65-32A22BC7C935}" dt="2021-12-14T10:05:04.831" v="9324" actId="20577"/>
        <pc:sldMkLst>
          <pc:docMk/>
          <pc:sldMk cId="3753198601" sldId="256"/>
        </pc:sldMkLst>
        <pc:spChg chg="mod">
          <ac:chgData name="Wietse Fopma" userId="0a769943-bc47-4320-8416-2ae1a335b242" providerId="ADAL" clId="{4C1C0825-2FA3-41EF-8E65-32A22BC7C935}" dt="2021-11-30T12:11:37.219" v="40" actId="26606"/>
          <ac:spMkLst>
            <pc:docMk/>
            <pc:sldMk cId="3753198601" sldId="256"/>
            <ac:spMk id="2" creationId="{4C711F44-60C9-4C33-9F30-80CC279E17A4}"/>
          </ac:spMkLst>
        </pc:spChg>
        <pc:spChg chg="mod">
          <ac:chgData name="Wietse Fopma" userId="0a769943-bc47-4320-8416-2ae1a335b242" providerId="ADAL" clId="{4C1C0825-2FA3-41EF-8E65-32A22BC7C935}" dt="2021-11-30T12:11:37.219" v="40" actId="26606"/>
          <ac:spMkLst>
            <pc:docMk/>
            <pc:sldMk cId="3753198601" sldId="256"/>
            <ac:spMk id="3" creationId="{CF2F42A9-C779-4A70-A4AC-F7B5A6CB3930}"/>
          </ac:spMkLst>
        </pc:spChg>
        <pc:spChg chg="add">
          <ac:chgData name="Wietse Fopma" userId="0a769943-bc47-4320-8416-2ae1a335b242" providerId="ADAL" clId="{4C1C0825-2FA3-41EF-8E65-32A22BC7C935}" dt="2021-11-30T12:11:37.219" v="40" actId="26606"/>
          <ac:spMkLst>
            <pc:docMk/>
            <pc:sldMk cId="3753198601" sldId="256"/>
            <ac:spMk id="11" creationId="{66C7A97A-A7DE-4DFB-8542-1E4BF24C7D31}"/>
          </ac:spMkLst>
        </pc:spChg>
        <pc:spChg chg="add">
          <ac:chgData name="Wietse Fopma" userId="0a769943-bc47-4320-8416-2ae1a335b242" providerId="ADAL" clId="{4C1C0825-2FA3-41EF-8E65-32A22BC7C935}" dt="2021-11-30T12:11:37.219" v="40" actId="26606"/>
          <ac:spMkLst>
            <pc:docMk/>
            <pc:sldMk cId="3753198601" sldId="256"/>
            <ac:spMk id="13" creationId="{BE111DB0-3D73-4D20-9D57-CEF5A0D865B9}"/>
          </ac:spMkLst>
        </pc:spChg>
        <pc:spChg chg="add">
          <ac:chgData name="Wietse Fopma" userId="0a769943-bc47-4320-8416-2ae1a335b242" providerId="ADAL" clId="{4C1C0825-2FA3-41EF-8E65-32A22BC7C935}" dt="2021-11-30T12:11:37.219" v="40" actId="26606"/>
          <ac:spMkLst>
            <pc:docMk/>
            <pc:sldMk cId="3753198601" sldId="256"/>
            <ac:spMk id="15" creationId="{027ADCA0-A066-4B16-8E1F-3C2483947B72}"/>
          </ac:spMkLst>
        </pc:spChg>
        <pc:picChg chg="add mod ord">
          <ac:chgData name="Wietse Fopma" userId="0a769943-bc47-4320-8416-2ae1a335b242" providerId="ADAL" clId="{4C1C0825-2FA3-41EF-8E65-32A22BC7C935}" dt="2021-11-30T12:11:37.219" v="40" actId="26606"/>
          <ac:picMkLst>
            <pc:docMk/>
            <pc:sldMk cId="3753198601" sldId="256"/>
            <ac:picMk id="6" creationId="{6A6BB6F5-51F5-453B-984B-B591BF4E9FF2}"/>
          </ac:picMkLst>
        </pc:picChg>
      </pc:sldChg>
      <pc:sldChg chg="modSp mod modNotesTx">
        <pc:chgData name="Wietse Fopma" userId="0a769943-bc47-4320-8416-2ae1a335b242" providerId="ADAL" clId="{4C1C0825-2FA3-41EF-8E65-32A22BC7C935}" dt="2021-12-14T12:13:11.005" v="11204" actId="20577"/>
        <pc:sldMkLst>
          <pc:docMk/>
          <pc:sldMk cId="2931771959" sldId="257"/>
        </pc:sldMkLst>
        <pc:spChg chg="mod">
          <ac:chgData name="Wietse Fopma" userId="0a769943-bc47-4320-8416-2ae1a335b242" providerId="ADAL" clId="{4C1C0825-2FA3-41EF-8E65-32A22BC7C935}" dt="2021-12-14T10:19:17.426" v="9799" actId="20577"/>
          <ac:spMkLst>
            <pc:docMk/>
            <pc:sldMk cId="2931771959" sldId="257"/>
            <ac:spMk id="3" creationId="{488910FC-CB82-4AA7-B63F-F579CF3D49D6}"/>
          </ac:spMkLst>
        </pc:spChg>
      </pc:sldChg>
      <pc:sldChg chg="del modNotesTx">
        <pc:chgData name="Wietse Fopma" userId="0a769943-bc47-4320-8416-2ae1a335b242" providerId="ADAL" clId="{4C1C0825-2FA3-41EF-8E65-32A22BC7C935}" dt="2021-11-30T13:59:58.194" v="3460" actId="47"/>
        <pc:sldMkLst>
          <pc:docMk/>
          <pc:sldMk cId="193690998" sldId="267"/>
        </pc:sldMkLst>
      </pc:sldChg>
      <pc:sldChg chg="del">
        <pc:chgData name="Wietse Fopma" userId="0a769943-bc47-4320-8416-2ae1a335b242" providerId="ADAL" clId="{4C1C0825-2FA3-41EF-8E65-32A22BC7C935}" dt="2021-11-30T12:13:54.066" v="275" actId="47"/>
        <pc:sldMkLst>
          <pc:docMk/>
          <pc:sldMk cId="528052629" sldId="268"/>
        </pc:sldMkLst>
      </pc:sldChg>
      <pc:sldChg chg="del">
        <pc:chgData name="Wietse Fopma" userId="0a769943-bc47-4320-8416-2ae1a335b242" providerId="ADAL" clId="{4C1C0825-2FA3-41EF-8E65-32A22BC7C935}" dt="2021-11-30T12:13:49.626" v="271" actId="47"/>
        <pc:sldMkLst>
          <pc:docMk/>
          <pc:sldMk cId="989035820" sldId="269"/>
        </pc:sldMkLst>
      </pc:sldChg>
      <pc:sldChg chg="addSp modSp mod setBg">
        <pc:chgData name="Wietse Fopma" userId="0a769943-bc47-4320-8416-2ae1a335b242" providerId="ADAL" clId="{4C1C0825-2FA3-41EF-8E65-32A22BC7C935}" dt="2021-12-14T07:46:54.569" v="5886" actId="20577"/>
        <pc:sldMkLst>
          <pc:docMk/>
          <pc:sldMk cId="3911087464" sldId="274"/>
        </pc:sldMkLst>
        <pc:spChg chg="mod">
          <ac:chgData name="Wietse Fopma" userId="0a769943-bc47-4320-8416-2ae1a335b242" providerId="ADAL" clId="{4C1C0825-2FA3-41EF-8E65-32A22BC7C935}" dt="2021-12-07T11:10:06.035" v="3899" actId="26606"/>
          <ac:spMkLst>
            <pc:docMk/>
            <pc:sldMk cId="3911087464" sldId="274"/>
            <ac:spMk id="2" creationId="{EB3A33A7-D41A-4A06-A71F-CB39A799C679}"/>
          </ac:spMkLst>
        </pc:spChg>
        <pc:spChg chg="mod">
          <ac:chgData name="Wietse Fopma" userId="0a769943-bc47-4320-8416-2ae1a335b242" providerId="ADAL" clId="{4C1C0825-2FA3-41EF-8E65-32A22BC7C935}" dt="2021-12-14T07:46:54.569" v="5886" actId="20577"/>
          <ac:spMkLst>
            <pc:docMk/>
            <pc:sldMk cId="3911087464" sldId="274"/>
            <ac:spMk id="3" creationId="{5BA6CD3F-0E0D-4E88-B127-B90EF59A8D8B}"/>
          </ac:spMkLst>
        </pc:spChg>
        <pc:picChg chg="add mod ord">
          <ac:chgData name="Wietse Fopma" userId="0a769943-bc47-4320-8416-2ae1a335b242" providerId="ADAL" clId="{4C1C0825-2FA3-41EF-8E65-32A22BC7C935}" dt="2021-12-07T11:10:06.035" v="3899" actId="26606"/>
          <ac:picMkLst>
            <pc:docMk/>
            <pc:sldMk cId="3911087464" sldId="274"/>
            <ac:picMk id="6" creationId="{BBA8B1E6-A044-48D1-9558-BA6D20E8641C}"/>
          </ac:picMkLst>
        </pc:picChg>
      </pc:sldChg>
      <pc:sldChg chg="del">
        <pc:chgData name="Wietse Fopma" userId="0a769943-bc47-4320-8416-2ae1a335b242" providerId="ADAL" clId="{4C1C0825-2FA3-41EF-8E65-32A22BC7C935}" dt="2021-11-30T12:13:47.157" v="270" actId="47"/>
        <pc:sldMkLst>
          <pc:docMk/>
          <pc:sldMk cId="4002341937" sldId="275"/>
        </pc:sldMkLst>
      </pc:sldChg>
      <pc:sldChg chg="del">
        <pc:chgData name="Wietse Fopma" userId="0a769943-bc47-4320-8416-2ae1a335b242" providerId="ADAL" clId="{4C1C0825-2FA3-41EF-8E65-32A22BC7C935}" dt="2021-11-30T12:13:42.350" v="269" actId="47"/>
        <pc:sldMkLst>
          <pc:docMk/>
          <pc:sldMk cId="4231840170" sldId="276"/>
        </pc:sldMkLst>
      </pc:sldChg>
      <pc:sldChg chg="del">
        <pc:chgData name="Wietse Fopma" userId="0a769943-bc47-4320-8416-2ae1a335b242" providerId="ADAL" clId="{4C1C0825-2FA3-41EF-8E65-32A22BC7C935}" dt="2021-11-30T12:13:51.016" v="272" actId="47"/>
        <pc:sldMkLst>
          <pc:docMk/>
          <pc:sldMk cId="3577396293" sldId="277"/>
        </pc:sldMkLst>
      </pc:sldChg>
      <pc:sldChg chg="del">
        <pc:chgData name="Wietse Fopma" userId="0a769943-bc47-4320-8416-2ae1a335b242" providerId="ADAL" clId="{4C1C0825-2FA3-41EF-8E65-32A22BC7C935}" dt="2021-11-30T12:13:52.983" v="273" actId="47"/>
        <pc:sldMkLst>
          <pc:docMk/>
          <pc:sldMk cId="3614069535" sldId="278"/>
        </pc:sldMkLst>
      </pc:sldChg>
      <pc:sldChg chg="del">
        <pc:chgData name="Wietse Fopma" userId="0a769943-bc47-4320-8416-2ae1a335b242" providerId="ADAL" clId="{4C1C0825-2FA3-41EF-8E65-32A22BC7C935}" dt="2021-11-30T12:13:53.736" v="274" actId="47"/>
        <pc:sldMkLst>
          <pc:docMk/>
          <pc:sldMk cId="4200850055" sldId="279"/>
        </pc:sldMkLst>
      </pc:sldChg>
      <pc:sldChg chg="del">
        <pc:chgData name="Wietse Fopma" userId="0a769943-bc47-4320-8416-2ae1a335b242" providerId="ADAL" clId="{4C1C0825-2FA3-41EF-8E65-32A22BC7C935}" dt="2021-11-30T12:13:54.351" v="276" actId="47"/>
        <pc:sldMkLst>
          <pc:docMk/>
          <pc:sldMk cId="1396243866" sldId="280"/>
        </pc:sldMkLst>
      </pc:sldChg>
      <pc:sldChg chg="del">
        <pc:chgData name="Wietse Fopma" userId="0a769943-bc47-4320-8416-2ae1a335b242" providerId="ADAL" clId="{4C1C0825-2FA3-41EF-8E65-32A22BC7C935}" dt="2021-11-30T13:59:42.079" v="3455" actId="47"/>
        <pc:sldMkLst>
          <pc:docMk/>
          <pc:sldMk cId="3071836421" sldId="281"/>
        </pc:sldMkLst>
      </pc:sldChg>
      <pc:sldChg chg="del">
        <pc:chgData name="Wietse Fopma" userId="0a769943-bc47-4320-8416-2ae1a335b242" providerId="ADAL" clId="{4C1C0825-2FA3-41EF-8E65-32A22BC7C935}" dt="2021-11-30T13:59:45.062" v="3456" actId="47"/>
        <pc:sldMkLst>
          <pc:docMk/>
          <pc:sldMk cId="3052399474" sldId="282"/>
        </pc:sldMkLst>
      </pc:sldChg>
      <pc:sldChg chg="del">
        <pc:chgData name="Wietse Fopma" userId="0a769943-bc47-4320-8416-2ae1a335b242" providerId="ADAL" clId="{4C1C0825-2FA3-41EF-8E65-32A22BC7C935}" dt="2021-11-30T13:59:14.791" v="3454" actId="47"/>
        <pc:sldMkLst>
          <pc:docMk/>
          <pc:sldMk cId="2710502462" sldId="283"/>
        </pc:sldMkLst>
      </pc:sldChg>
      <pc:sldChg chg="del">
        <pc:chgData name="Wietse Fopma" userId="0a769943-bc47-4320-8416-2ae1a335b242" providerId="ADAL" clId="{4C1C0825-2FA3-41EF-8E65-32A22BC7C935}" dt="2021-11-30T12:13:54.814" v="277" actId="47"/>
        <pc:sldMkLst>
          <pc:docMk/>
          <pc:sldMk cId="1836738979" sldId="284"/>
        </pc:sldMkLst>
      </pc:sldChg>
      <pc:sldChg chg="del">
        <pc:chgData name="Wietse Fopma" userId="0a769943-bc47-4320-8416-2ae1a335b242" providerId="ADAL" clId="{4C1C0825-2FA3-41EF-8E65-32A22BC7C935}" dt="2021-11-30T13:59:49.631" v="3458" actId="47"/>
        <pc:sldMkLst>
          <pc:docMk/>
          <pc:sldMk cId="2280269028" sldId="285"/>
        </pc:sldMkLst>
      </pc:sldChg>
      <pc:sldChg chg="del">
        <pc:chgData name="Wietse Fopma" userId="0a769943-bc47-4320-8416-2ae1a335b242" providerId="ADAL" clId="{4C1C0825-2FA3-41EF-8E65-32A22BC7C935}" dt="2021-11-30T13:59:47.293" v="3457" actId="47"/>
        <pc:sldMkLst>
          <pc:docMk/>
          <pc:sldMk cId="3521037134" sldId="286"/>
        </pc:sldMkLst>
      </pc:sldChg>
      <pc:sldChg chg="del">
        <pc:chgData name="Wietse Fopma" userId="0a769943-bc47-4320-8416-2ae1a335b242" providerId="ADAL" clId="{4C1C0825-2FA3-41EF-8E65-32A22BC7C935}" dt="2021-11-30T13:59:55.598" v="3459" actId="47"/>
        <pc:sldMkLst>
          <pc:docMk/>
          <pc:sldMk cId="466286787" sldId="287"/>
        </pc:sldMkLst>
      </pc:sldChg>
      <pc:sldChg chg="addSp modSp new mod modNotesTx">
        <pc:chgData name="Wietse Fopma" userId="0a769943-bc47-4320-8416-2ae1a335b242" providerId="ADAL" clId="{4C1C0825-2FA3-41EF-8E65-32A22BC7C935}" dt="2021-12-14T12:55:37.548" v="12549" actId="1076"/>
        <pc:sldMkLst>
          <pc:docMk/>
          <pc:sldMk cId="1478434381" sldId="288"/>
        </pc:sldMkLst>
        <pc:spChg chg="mod">
          <ac:chgData name="Wietse Fopma" userId="0a769943-bc47-4320-8416-2ae1a335b242" providerId="ADAL" clId="{4C1C0825-2FA3-41EF-8E65-32A22BC7C935}" dt="2021-11-30T12:23:10.048" v="325" actId="20577"/>
          <ac:spMkLst>
            <pc:docMk/>
            <pc:sldMk cId="1478434381" sldId="288"/>
            <ac:spMk id="2" creationId="{D49C9A52-91C5-4388-A1E8-E0650C695466}"/>
          </ac:spMkLst>
        </pc:spChg>
        <pc:spChg chg="mod">
          <ac:chgData name="Wietse Fopma" userId="0a769943-bc47-4320-8416-2ae1a335b242" providerId="ADAL" clId="{4C1C0825-2FA3-41EF-8E65-32A22BC7C935}" dt="2021-11-30T13:31:16.554" v="2912" actId="20577"/>
          <ac:spMkLst>
            <pc:docMk/>
            <pc:sldMk cId="1478434381" sldId="288"/>
            <ac:spMk id="3" creationId="{873F30DF-8D73-4A1D-9836-7386DB940837}"/>
          </ac:spMkLst>
        </pc:spChg>
        <pc:picChg chg="add mod">
          <ac:chgData name="Wietse Fopma" userId="0a769943-bc47-4320-8416-2ae1a335b242" providerId="ADAL" clId="{4C1C0825-2FA3-41EF-8E65-32A22BC7C935}" dt="2021-12-07T10:53:19.366" v="3577"/>
          <ac:picMkLst>
            <pc:docMk/>
            <pc:sldMk cId="1478434381" sldId="288"/>
            <ac:picMk id="4" creationId="{9AD81F98-7098-4E9E-B4C8-66CF8BCD3ED1}"/>
          </ac:picMkLst>
        </pc:picChg>
        <pc:picChg chg="add mod">
          <ac:chgData name="Wietse Fopma" userId="0a769943-bc47-4320-8416-2ae1a335b242" providerId="ADAL" clId="{4C1C0825-2FA3-41EF-8E65-32A22BC7C935}" dt="2021-12-07T10:53:19.366" v="3577"/>
          <ac:picMkLst>
            <pc:docMk/>
            <pc:sldMk cId="1478434381" sldId="288"/>
            <ac:picMk id="5" creationId="{2D0692CB-116D-40F6-9D13-37F11640D9DA}"/>
          </ac:picMkLst>
        </pc:picChg>
        <pc:picChg chg="add mod">
          <ac:chgData name="Wietse Fopma" userId="0a769943-bc47-4320-8416-2ae1a335b242" providerId="ADAL" clId="{4C1C0825-2FA3-41EF-8E65-32A22BC7C935}" dt="2021-12-14T12:55:37.548" v="12549" actId="1076"/>
          <ac:picMkLst>
            <pc:docMk/>
            <pc:sldMk cId="1478434381" sldId="288"/>
            <ac:picMk id="6" creationId="{72A37033-DFFB-48E3-AA8D-9E3D2E3657C2}"/>
          </ac:picMkLst>
        </pc:picChg>
      </pc:sldChg>
      <pc:sldChg chg="addSp delSp modSp new del mod modAnim modNotesTx">
        <pc:chgData name="Wietse Fopma" userId="0a769943-bc47-4320-8416-2ae1a335b242" providerId="ADAL" clId="{4C1C0825-2FA3-41EF-8E65-32A22BC7C935}" dt="2021-12-14T12:55:21.198" v="12545" actId="47"/>
        <pc:sldMkLst>
          <pc:docMk/>
          <pc:sldMk cId="836796419" sldId="289"/>
        </pc:sldMkLst>
        <pc:spChg chg="mod">
          <ac:chgData name="Wietse Fopma" userId="0a769943-bc47-4320-8416-2ae1a335b242" providerId="ADAL" clId="{4C1C0825-2FA3-41EF-8E65-32A22BC7C935}" dt="2021-11-30T12:34:59.960" v="930" actId="20577"/>
          <ac:spMkLst>
            <pc:docMk/>
            <pc:sldMk cId="836796419" sldId="289"/>
            <ac:spMk id="2" creationId="{3918CC86-EAA9-4ACB-8181-56DB3EBC2814}"/>
          </ac:spMkLst>
        </pc:spChg>
        <pc:spChg chg="mod">
          <ac:chgData name="Wietse Fopma" userId="0a769943-bc47-4320-8416-2ae1a335b242" providerId="ADAL" clId="{4C1C0825-2FA3-41EF-8E65-32A22BC7C935}" dt="2021-11-30T13:03:43.200" v="1493" actId="20577"/>
          <ac:spMkLst>
            <pc:docMk/>
            <pc:sldMk cId="836796419" sldId="289"/>
            <ac:spMk id="3" creationId="{B5259D04-7996-4367-9A4B-59D19AB1B0B4}"/>
          </ac:spMkLst>
        </pc:spChg>
        <pc:spChg chg="add del mod">
          <ac:chgData name="Wietse Fopma" userId="0a769943-bc47-4320-8416-2ae1a335b242" providerId="ADAL" clId="{4C1C0825-2FA3-41EF-8E65-32A22BC7C935}" dt="2021-12-14T07:53:56.825" v="6121"/>
          <ac:spMkLst>
            <pc:docMk/>
            <pc:sldMk cId="836796419" sldId="289"/>
            <ac:spMk id="6" creationId="{3E75C226-31F5-4BAB-90D0-185A00FF7982}"/>
          </ac:spMkLst>
        </pc:spChg>
        <pc:picChg chg="add mod">
          <ac:chgData name="Wietse Fopma" userId="0a769943-bc47-4320-8416-2ae1a335b242" providerId="ADAL" clId="{4C1C0825-2FA3-41EF-8E65-32A22BC7C935}" dt="2021-12-07T10:53:21.573" v="3578"/>
          <ac:picMkLst>
            <pc:docMk/>
            <pc:sldMk cId="836796419" sldId="289"/>
            <ac:picMk id="4" creationId="{078D9FC6-794D-4462-9F2C-F695768F4F3F}"/>
          </ac:picMkLst>
        </pc:picChg>
        <pc:picChg chg="add mod">
          <ac:chgData name="Wietse Fopma" userId="0a769943-bc47-4320-8416-2ae1a335b242" providerId="ADAL" clId="{4C1C0825-2FA3-41EF-8E65-32A22BC7C935}" dt="2021-12-07T10:53:21.573" v="3578"/>
          <ac:picMkLst>
            <pc:docMk/>
            <pc:sldMk cId="836796419" sldId="289"/>
            <ac:picMk id="5" creationId="{567B70FE-A793-4DEF-8597-36A446FBE3E0}"/>
          </ac:picMkLst>
        </pc:picChg>
        <pc:picChg chg="add mod">
          <ac:chgData name="Wietse Fopma" userId="0a769943-bc47-4320-8416-2ae1a335b242" providerId="ADAL" clId="{4C1C0825-2FA3-41EF-8E65-32A22BC7C935}" dt="2021-12-14T07:54:08.342" v="6125" actId="1076"/>
          <ac:picMkLst>
            <pc:docMk/>
            <pc:sldMk cId="836796419" sldId="289"/>
            <ac:picMk id="1026" creationId="{08848C51-791A-4B76-9221-AE700A1144FF}"/>
          </ac:picMkLst>
        </pc:picChg>
      </pc:sldChg>
      <pc:sldChg chg="addSp delSp modSp new mod ord modAnim modNotesTx">
        <pc:chgData name="Wietse Fopma" userId="0a769943-bc47-4320-8416-2ae1a335b242" providerId="ADAL" clId="{4C1C0825-2FA3-41EF-8E65-32A22BC7C935}" dt="2021-12-14T12:55:59.622" v="12559" actId="20577"/>
        <pc:sldMkLst>
          <pc:docMk/>
          <pc:sldMk cId="18768876" sldId="290"/>
        </pc:sldMkLst>
        <pc:spChg chg="mod">
          <ac:chgData name="Wietse Fopma" userId="0a769943-bc47-4320-8416-2ae1a335b242" providerId="ADAL" clId="{4C1C0825-2FA3-41EF-8E65-32A22BC7C935}" dt="2021-12-14T12:12:12.382" v="11116" actId="20577"/>
          <ac:spMkLst>
            <pc:docMk/>
            <pc:sldMk cId="18768876" sldId="290"/>
            <ac:spMk id="2" creationId="{3358B72F-BC65-4EDE-AC9E-03684C84F1F9}"/>
          </ac:spMkLst>
        </pc:spChg>
        <pc:spChg chg="del">
          <ac:chgData name="Wietse Fopma" userId="0a769943-bc47-4320-8416-2ae1a335b242" providerId="ADAL" clId="{4C1C0825-2FA3-41EF-8E65-32A22BC7C935}" dt="2021-11-30T13:12:18.022" v="1537"/>
          <ac:spMkLst>
            <pc:docMk/>
            <pc:sldMk cId="18768876" sldId="290"/>
            <ac:spMk id="3" creationId="{402C7368-184F-4D3C-9C3E-D2271A5A4A64}"/>
          </ac:spMkLst>
        </pc:spChg>
        <pc:picChg chg="add mod">
          <ac:chgData name="Wietse Fopma" userId="0a769943-bc47-4320-8416-2ae1a335b242" providerId="ADAL" clId="{4C1C0825-2FA3-41EF-8E65-32A22BC7C935}" dt="2021-11-30T13:12:42.890" v="1542" actId="1076"/>
          <ac:picMkLst>
            <pc:docMk/>
            <pc:sldMk cId="18768876" sldId="290"/>
            <ac:picMk id="4" creationId="{3010CA14-1035-415B-9895-4DB91EBCFF93}"/>
          </ac:picMkLst>
        </pc:picChg>
        <pc:picChg chg="add mod">
          <ac:chgData name="Wietse Fopma" userId="0a769943-bc47-4320-8416-2ae1a335b242" providerId="ADAL" clId="{4C1C0825-2FA3-41EF-8E65-32A22BC7C935}" dt="2021-12-07T10:53:18.442" v="3576"/>
          <ac:picMkLst>
            <pc:docMk/>
            <pc:sldMk cId="18768876" sldId="290"/>
            <ac:picMk id="5" creationId="{AEB81484-25B3-43A0-822B-FA631BB08087}"/>
          </ac:picMkLst>
        </pc:picChg>
        <pc:picChg chg="add mod">
          <ac:chgData name="Wietse Fopma" userId="0a769943-bc47-4320-8416-2ae1a335b242" providerId="ADAL" clId="{4C1C0825-2FA3-41EF-8E65-32A22BC7C935}" dt="2021-12-07T10:53:18.442" v="3576"/>
          <ac:picMkLst>
            <pc:docMk/>
            <pc:sldMk cId="18768876" sldId="290"/>
            <ac:picMk id="6" creationId="{4F63B6ED-EEAD-4454-819A-D8F3DE47FD91}"/>
          </ac:picMkLst>
        </pc:picChg>
      </pc:sldChg>
      <pc:sldChg chg="modSp new del mod">
        <pc:chgData name="Wietse Fopma" userId="0a769943-bc47-4320-8416-2ae1a335b242" providerId="ADAL" clId="{4C1C0825-2FA3-41EF-8E65-32A22BC7C935}" dt="2021-11-30T12:34:54.443" v="926" actId="47"/>
        <pc:sldMkLst>
          <pc:docMk/>
          <pc:sldMk cId="3644451689" sldId="290"/>
        </pc:sldMkLst>
        <pc:spChg chg="mod">
          <ac:chgData name="Wietse Fopma" userId="0a769943-bc47-4320-8416-2ae1a335b242" providerId="ADAL" clId="{4C1C0825-2FA3-41EF-8E65-32A22BC7C935}" dt="2021-11-30T12:34:48.409" v="925" actId="20577"/>
          <ac:spMkLst>
            <pc:docMk/>
            <pc:sldMk cId="3644451689" sldId="290"/>
            <ac:spMk id="2" creationId="{D54CA831-1718-4F2D-AEDF-A22B32F17D32}"/>
          </ac:spMkLst>
        </pc:spChg>
      </pc:sldChg>
      <pc:sldChg chg="addSp delSp modSp new mod ord setBg modNotesTx">
        <pc:chgData name="Wietse Fopma" userId="0a769943-bc47-4320-8416-2ae1a335b242" providerId="ADAL" clId="{4C1C0825-2FA3-41EF-8E65-32A22BC7C935}" dt="2021-12-14T10:41:17.011" v="10222" actId="20577"/>
        <pc:sldMkLst>
          <pc:docMk/>
          <pc:sldMk cId="3362378906" sldId="291"/>
        </pc:sldMkLst>
        <pc:spChg chg="mod">
          <ac:chgData name="Wietse Fopma" userId="0a769943-bc47-4320-8416-2ae1a335b242" providerId="ADAL" clId="{4C1C0825-2FA3-41EF-8E65-32A22BC7C935}" dt="2021-12-14T07:13:32.223" v="5047" actId="26606"/>
          <ac:spMkLst>
            <pc:docMk/>
            <pc:sldMk cId="3362378906" sldId="291"/>
            <ac:spMk id="2" creationId="{9C2315F6-9C4D-4D57-A0A6-672233034950}"/>
          </ac:spMkLst>
        </pc:spChg>
        <pc:spChg chg="mod">
          <ac:chgData name="Wietse Fopma" userId="0a769943-bc47-4320-8416-2ae1a335b242" providerId="ADAL" clId="{4C1C0825-2FA3-41EF-8E65-32A22BC7C935}" dt="2021-12-14T07:13:32.223" v="5047" actId="26606"/>
          <ac:spMkLst>
            <pc:docMk/>
            <pc:sldMk cId="3362378906" sldId="291"/>
            <ac:spMk id="3" creationId="{B650BF0F-3DC6-46A7-AE3D-D3493FF5BFFE}"/>
          </ac:spMkLst>
        </pc:spChg>
        <pc:spChg chg="add del">
          <ac:chgData name="Wietse Fopma" userId="0a769943-bc47-4320-8416-2ae1a335b242" providerId="ADAL" clId="{4C1C0825-2FA3-41EF-8E65-32A22BC7C935}" dt="2021-12-14T07:13:32.213" v="5046" actId="26606"/>
          <ac:spMkLst>
            <pc:docMk/>
            <pc:sldMk cId="3362378906" sldId="291"/>
            <ac:spMk id="11" creationId="{17115F77-2FAE-4CA7-9A7F-10D5F2C8F831}"/>
          </ac:spMkLst>
        </pc:spChg>
        <pc:spChg chg="add del">
          <ac:chgData name="Wietse Fopma" userId="0a769943-bc47-4320-8416-2ae1a335b242" providerId="ADAL" clId="{4C1C0825-2FA3-41EF-8E65-32A22BC7C935}" dt="2021-12-14T07:13:32.213" v="5046" actId="26606"/>
          <ac:spMkLst>
            <pc:docMk/>
            <pc:sldMk cId="3362378906" sldId="291"/>
            <ac:spMk id="13" creationId="{5CD4C046-A04C-46CC-AFA3-6B0621F628C8}"/>
          </ac:spMkLst>
        </pc:spChg>
        <pc:spChg chg="add del">
          <ac:chgData name="Wietse Fopma" userId="0a769943-bc47-4320-8416-2ae1a335b242" providerId="ADAL" clId="{4C1C0825-2FA3-41EF-8E65-32A22BC7C935}" dt="2021-12-14T07:13:32.213" v="5046" actId="26606"/>
          <ac:spMkLst>
            <pc:docMk/>
            <pc:sldMk cId="3362378906" sldId="291"/>
            <ac:spMk id="15" creationId="{66C7A97A-A7DE-4DFB-8542-1E4BF24C7D31}"/>
          </ac:spMkLst>
        </pc:spChg>
        <pc:spChg chg="add del">
          <ac:chgData name="Wietse Fopma" userId="0a769943-bc47-4320-8416-2ae1a335b242" providerId="ADAL" clId="{4C1C0825-2FA3-41EF-8E65-32A22BC7C935}" dt="2021-12-14T07:13:32.213" v="5046" actId="26606"/>
          <ac:spMkLst>
            <pc:docMk/>
            <pc:sldMk cId="3362378906" sldId="291"/>
            <ac:spMk id="17" creationId="{BE111DB0-3D73-4D20-9D57-CEF5A0D865B9}"/>
          </ac:spMkLst>
        </pc:spChg>
        <pc:spChg chg="add del">
          <ac:chgData name="Wietse Fopma" userId="0a769943-bc47-4320-8416-2ae1a335b242" providerId="ADAL" clId="{4C1C0825-2FA3-41EF-8E65-32A22BC7C935}" dt="2021-12-14T07:13:32.213" v="5046" actId="26606"/>
          <ac:spMkLst>
            <pc:docMk/>
            <pc:sldMk cId="3362378906" sldId="291"/>
            <ac:spMk id="19" creationId="{027ADCA0-A066-4B16-8E1F-3C2483947B72}"/>
          </ac:spMkLst>
        </pc:spChg>
        <pc:spChg chg="add">
          <ac:chgData name="Wietse Fopma" userId="0a769943-bc47-4320-8416-2ae1a335b242" providerId="ADAL" clId="{4C1C0825-2FA3-41EF-8E65-32A22BC7C935}" dt="2021-12-14T07:13:32.223" v="5047" actId="26606"/>
          <ac:spMkLst>
            <pc:docMk/>
            <pc:sldMk cId="3362378906" sldId="291"/>
            <ac:spMk id="21" creationId="{DB8424AB-D56B-4256-866A-5B54DE93C20F}"/>
          </ac:spMkLst>
        </pc:spChg>
        <pc:spChg chg="add">
          <ac:chgData name="Wietse Fopma" userId="0a769943-bc47-4320-8416-2ae1a335b242" providerId="ADAL" clId="{4C1C0825-2FA3-41EF-8E65-32A22BC7C935}" dt="2021-12-14T07:13:32.223" v="5047" actId="26606"/>
          <ac:spMkLst>
            <pc:docMk/>
            <pc:sldMk cId="3362378906" sldId="291"/>
            <ac:spMk id="22" creationId="{FC999C28-AD33-4EB7-A5F1-C06D10A5FDF7}"/>
          </ac:spMkLst>
        </pc:spChg>
        <pc:spChg chg="add">
          <ac:chgData name="Wietse Fopma" userId="0a769943-bc47-4320-8416-2ae1a335b242" providerId="ADAL" clId="{4C1C0825-2FA3-41EF-8E65-32A22BC7C935}" dt="2021-12-14T07:13:32.223" v="5047" actId="26606"/>
          <ac:spMkLst>
            <pc:docMk/>
            <pc:sldMk cId="3362378906" sldId="291"/>
            <ac:spMk id="23" creationId="{69373E92-F88D-4F0A-94DF-393703E7DA7D}"/>
          </ac:spMkLst>
        </pc:spChg>
        <pc:spChg chg="add">
          <ac:chgData name="Wietse Fopma" userId="0a769943-bc47-4320-8416-2ae1a335b242" providerId="ADAL" clId="{4C1C0825-2FA3-41EF-8E65-32A22BC7C935}" dt="2021-12-14T07:13:32.223" v="5047" actId="26606"/>
          <ac:spMkLst>
            <pc:docMk/>
            <pc:sldMk cId="3362378906" sldId="291"/>
            <ac:spMk id="24" creationId="{C629DAA0-ADF6-43FD-9C99-483F722B56E2}"/>
          </ac:spMkLst>
        </pc:spChg>
        <pc:spChg chg="add">
          <ac:chgData name="Wietse Fopma" userId="0a769943-bc47-4320-8416-2ae1a335b242" providerId="ADAL" clId="{4C1C0825-2FA3-41EF-8E65-32A22BC7C935}" dt="2021-12-14T07:13:32.223" v="5047" actId="26606"/>
          <ac:spMkLst>
            <pc:docMk/>
            <pc:sldMk cId="3362378906" sldId="291"/>
            <ac:spMk id="25" creationId="{F32C8C35-BF44-4CFB-9754-81F07C9812A7}"/>
          </ac:spMkLst>
        </pc:spChg>
        <pc:picChg chg="add mod">
          <ac:chgData name="Wietse Fopma" userId="0a769943-bc47-4320-8416-2ae1a335b242" providerId="ADAL" clId="{4C1C0825-2FA3-41EF-8E65-32A22BC7C935}" dt="2021-12-07T10:53:25.198" v="3580"/>
          <ac:picMkLst>
            <pc:docMk/>
            <pc:sldMk cId="3362378906" sldId="291"/>
            <ac:picMk id="4" creationId="{F5971ED4-B7B1-4213-86E9-2D3551AA3D86}"/>
          </ac:picMkLst>
        </pc:picChg>
        <pc:picChg chg="add mod">
          <ac:chgData name="Wietse Fopma" userId="0a769943-bc47-4320-8416-2ae1a335b242" providerId="ADAL" clId="{4C1C0825-2FA3-41EF-8E65-32A22BC7C935}" dt="2021-12-07T10:53:25.198" v="3580"/>
          <ac:picMkLst>
            <pc:docMk/>
            <pc:sldMk cId="3362378906" sldId="291"/>
            <ac:picMk id="5" creationId="{4CE69623-4C5C-45E4-8711-CEA3F0A49943}"/>
          </ac:picMkLst>
        </pc:picChg>
        <pc:picChg chg="add mod ord">
          <ac:chgData name="Wietse Fopma" userId="0a769943-bc47-4320-8416-2ae1a335b242" providerId="ADAL" clId="{4C1C0825-2FA3-41EF-8E65-32A22BC7C935}" dt="2021-12-14T07:54:27.631" v="6128" actId="1076"/>
          <ac:picMkLst>
            <pc:docMk/>
            <pc:sldMk cId="3362378906" sldId="291"/>
            <ac:picMk id="6" creationId="{059F77AD-3CBC-4342-A08C-8F0163073BA9}"/>
          </ac:picMkLst>
        </pc:picChg>
        <pc:picChg chg="add mod">
          <ac:chgData name="Wietse Fopma" userId="0a769943-bc47-4320-8416-2ae1a335b242" providerId="ADAL" clId="{4C1C0825-2FA3-41EF-8E65-32A22BC7C935}" dt="2021-12-14T07:54:31.172" v="6129" actId="1076"/>
          <ac:picMkLst>
            <pc:docMk/>
            <pc:sldMk cId="3362378906" sldId="291"/>
            <ac:picMk id="2050" creationId="{278135B9-8335-42C3-BFD6-9C74A6CCFCB0}"/>
          </ac:picMkLst>
        </pc:picChg>
      </pc:sldChg>
      <pc:sldChg chg="addSp modSp new mod modNotesTx">
        <pc:chgData name="Wietse Fopma" userId="0a769943-bc47-4320-8416-2ae1a335b242" providerId="ADAL" clId="{4C1C0825-2FA3-41EF-8E65-32A22BC7C935}" dt="2021-12-14T10:38:53.897" v="10213" actId="20577"/>
        <pc:sldMkLst>
          <pc:docMk/>
          <pc:sldMk cId="2406216553" sldId="292"/>
        </pc:sldMkLst>
        <pc:spChg chg="mod">
          <ac:chgData name="Wietse Fopma" userId="0a769943-bc47-4320-8416-2ae1a335b242" providerId="ADAL" clId="{4C1C0825-2FA3-41EF-8E65-32A22BC7C935}" dt="2021-12-07T11:23:24.128" v="4575" actId="20577"/>
          <ac:spMkLst>
            <pc:docMk/>
            <pc:sldMk cId="2406216553" sldId="292"/>
            <ac:spMk id="2" creationId="{13B619AD-619E-46B5-B57B-9680DC7EE9F5}"/>
          </ac:spMkLst>
        </pc:spChg>
        <pc:spChg chg="mod">
          <ac:chgData name="Wietse Fopma" userId="0a769943-bc47-4320-8416-2ae1a335b242" providerId="ADAL" clId="{4C1C0825-2FA3-41EF-8E65-32A22BC7C935}" dt="2021-12-14T10:38:53.897" v="10213" actId="20577"/>
          <ac:spMkLst>
            <pc:docMk/>
            <pc:sldMk cId="2406216553" sldId="292"/>
            <ac:spMk id="3" creationId="{F0E400E9-15AB-4C76-88DE-26C6A683348A}"/>
          </ac:spMkLst>
        </pc:spChg>
        <pc:picChg chg="add mod">
          <ac:chgData name="Wietse Fopma" userId="0a769943-bc47-4320-8416-2ae1a335b242" providerId="ADAL" clId="{4C1C0825-2FA3-41EF-8E65-32A22BC7C935}" dt="2021-12-07T10:53:23.120" v="3579"/>
          <ac:picMkLst>
            <pc:docMk/>
            <pc:sldMk cId="2406216553" sldId="292"/>
            <ac:picMk id="4" creationId="{75C8395F-97EB-4C61-B2E5-B8C81B3B9A75}"/>
          </ac:picMkLst>
        </pc:picChg>
        <pc:picChg chg="add mod">
          <ac:chgData name="Wietse Fopma" userId="0a769943-bc47-4320-8416-2ae1a335b242" providerId="ADAL" clId="{4C1C0825-2FA3-41EF-8E65-32A22BC7C935}" dt="2021-12-07T10:53:23.120" v="3579"/>
          <ac:picMkLst>
            <pc:docMk/>
            <pc:sldMk cId="2406216553" sldId="292"/>
            <ac:picMk id="5" creationId="{49967D6A-BFEF-4EB4-AF2F-4352A3C9DF0F}"/>
          </ac:picMkLst>
        </pc:picChg>
      </pc:sldChg>
      <pc:sldChg chg="add del">
        <pc:chgData name="Wietse Fopma" userId="0a769943-bc47-4320-8416-2ae1a335b242" providerId="ADAL" clId="{4C1C0825-2FA3-41EF-8E65-32A22BC7C935}" dt="2021-12-07T10:53:12.772" v="3575"/>
        <pc:sldMkLst>
          <pc:docMk/>
          <pc:sldMk cId="6957651" sldId="293"/>
        </pc:sldMkLst>
      </pc:sldChg>
      <pc:sldChg chg="addSp modSp new mod modNotesTx">
        <pc:chgData name="Wietse Fopma" userId="0a769943-bc47-4320-8416-2ae1a335b242" providerId="ADAL" clId="{4C1C0825-2FA3-41EF-8E65-32A22BC7C935}" dt="2021-12-14T10:42:35.842" v="10353" actId="20577"/>
        <pc:sldMkLst>
          <pc:docMk/>
          <pc:sldMk cId="1193064513" sldId="293"/>
        </pc:sldMkLst>
        <pc:spChg chg="mod">
          <ac:chgData name="Wietse Fopma" userId="0a769943-bc47-4320-8416-2ae1a335b242" providerId="ADAL" clId="{4C1C0825-2FA3-41EF-8E65-32A22BC7C935}" dt="2021-12-14T07:14:35.404" v="5054"/>
          <ac:spMkLst>
            <pc:docMk/>
            <pc:sldMk cId="1193064513" sldId="293"/>
            <ac:spMk id="2" creationId="{61792996-0369-4D1C-87BD-A35AF4A48EA6}"/>
          </ac:spMkLst>
        </pc:spChg>
        <pc:spChg chg="mod">
          <ac:chgData name="Wietse Fopma" userId="0a769943-bc47-4320-8416-2ae1a335b242" providerId="ADAL" clId="{4C1C0825-2FA3-41EF-8E65-32A22BC7C935}" dt="2021-12-14T07:14:59.159" v="5058" actId="5793"/>
          <ac:spMkLst>
            <pc:docMk/>
            <pc:sldMk cId="1193064513" sldId="293"/>
            <ac:spMk id="3" creationId="{D92F52AA-DEC0-48D9-A25B-37399349EBBB}"/>
          </ac:spMkLst>
        </pc:spChg>
        <pc:picChg chg="add mod">
          <ac:chgData name="Wietse Fopma" userId="0a769943-bc47-4320-8416-2ae1a335b242" providerId="ADAL" clId="{4C1C0825-2FA3-41EF-8E65-32A22BC7C935}" dt="2021-12-14T07:14:21.241" v="5050"/>
          <ac:picMkLst>
            <pc:docMk/>
            <pc:sldMk cId="1193064513" sldId="293"/>
            <ac:picMk id="4" creationId="{E3CB63E1-E7EE-400A-BEA4-22F302F9EEB6}"/>
          </ac:picMkLst>
        </pc:picChg>
        <pc:picChg chg="add mod">
          <ac:chgData name="Wietse Fopma" userId="0a769943-bc47-4320-8416-2ae1a335b242" providerId="ADAL" clId="{4C1C0825-2FA3-41EF-8E65-32A22BC7C935}" dt="2021-12-14T07:14:21.241" v="5050"/>
          <ac:picMkLst>
            <pc:docMk/>
            <pc:sldMk cId="1193064513" sldId="293"/>
            <ac:picMk id="5" creationId="{89A10EC2-43C0-4552-8CF9-CB9422DF0352}"/>
          </ac:picMkLst>
        </pc:picChg>
      </pc:sldChg>
      <pc:sldChg chg="addSp modSp new mod modNotesTx">
        <pc:chgData name="Wietse Fopma" userId="0a769943-bc47-4320-8416-2ae1a335b242" providerId="ADAL" clId="{4C1C0825-2FA3-41EF-8E65-32A22BC7C935}" dt="2021-12-14T10:42:51.327" v="10354" actId="20577"/>
        <pc:sldMkLst>
          <pc:docMk/>
          <pc:sldMk cId="3896901841" sldId="294"/>
        </pc:sldMkLst>
        <pc:spChg chg="mod">
          <ac:chgData name="Wietse Fopma" userId="0a769943-bc47-4320-8416-2ae1a335b242" providerId="ADAL" clId="{4C1C0825-2FA3-41EF-8E65-32A22BC7C935}" dt="2021-12-14T07:38:16.038" v="5739"/>
          <ac:spMkLst>
            <pc:docMk/>
            <pc:sldMk cId="3896901841" sldId="294"/>
            <ac:spMk id="2" creationId="{61CC8C8C-3E2E-4468-9B3F-90B8DED2961D}"/>
          </ac:spMkLst>
        </pc:spChg>
        <pc:spChg chg="mod">
          <ac:chgData name="Wietse Fopma" userId="0a769943-bc47-4320-8416-2ae1a335b242" providerId="ADAL" clId="{4C1C0825-2FA3-41EF-8E65-32A22BC7C935}" dt="2021-12-14T07:38:33.084" v="5743" actId="5793"/>
          <ac:spMkLst>
            <pc:docMk/>
            <pc:sldMk cId="3896901841" sldId="294"/>
            <ac:spMk id="3" creationId="{5317CF7A-33F1-4FB2-ABB6-6122D2D8375D}"/>
          </ac:spMkLst>
        </pc:spChg>
        <pc:picChg chg="add mod">
          <ac:chgData name="Wietse Fopma" userId="0a769943-bc47-4320-8416-2ae1a335b242" providerId="ADAL" clId="{4C1C0825-2FA3-41EF-8E65-32A22BC7C935}" dt="2021-12-14T07:14:22.202" v="5051"/>
          <ac:picMkLst>
            <pc:docMk/>
            <pc:sldMk cId="3896901841" sldId="294"/>
            <ac:picMk id="4" creationId="{41730F0D-9385-4364-A7AC-F763BD6D3217}"/>
          </ac:picMkLst>
        </pc:picChg>
        <pc:picChg chg="add mod">
          <ac:chgData name="Wietse Fopma" userId="0a769943-bc47-4320-8416-2ae1a335b242" providerId="ADAL" clId="{4C1C0825-2FA3-41EF-8E65-32A22BC7C935}" dt="2021-12-14T07:14:22.202" v="5051"/>
          <ac:picMkLst>
            <pc:docMk/>
            <pc:sldMk cId="3896901841" sldId="294"/>
            <ac:picMk id="5" creationId="{6277F77B-579C-4B9E-A708-72D04DC382E6}"/>
          </ac:picMkLst>
        </pc:picChg>
      </pc:sldChg>
      <pc:sldChg chg="addSp modSp new mod modNotesTx">
        <pc:chgData name="Wietse Fopma" userId="0a769943-bc47-4320-8416-2ae1a335b242" providerId="ADAL" clId="{4C1C0825-2FA3-41EF-8E65-32A22BC7C935}" dt="2021-12-14T10:42:54.307" v="10355" actId="20577"/>
        <pc:sldMkLst>
          <pc:docMk/>
          <pc:sldMk cId="1334830611" sldId="295"/>
        </pc:sldMkLst>
        <pc:spChg chg="mod">
          <ac:chgData name="Wietse Fopma" userId="0a769943-bc47-4320-8416-2ae1a335b242" providerId="ADAL" clId="{4C1C0825-2FA3-41EF-8E65-32A22BC7C935}" dt="2021-12-14T07:39:30.858" v="5748"/>
          <ac:spMkLst>
            <pc:docMk/>
            <pc:sldMk cId="1334830611" sldId="295"/>
            <ac:spMk id="2" creationId="{4E299901-1891-4E6A-9A39-E0FFD3AE725F}"/>
          </ac:spMkLst>
        </pc:spChg>
        <pc:spChg chg="mod">
          <ac:chgData name="Wietse Fopma" userId="0a769943-bc47-4320-8416-2ae1a335b242" providerId="ADAL" clId="{4C1C0825-2FA3-41EF-8E65-32A22BC7C935}" dt="2021-12-14T07:39:20.778" v="5747" actId="5793"/>
          <ac:spMkLst>
            <pc:docMk/>
            <pc:sldMk cId="1334830611" sldId="295"/>
            <ac:spMk id="3" creationId="{3D0ABD85-CEC4-40E2-A8CE-9A86C6ABBEF7}"/>
          </ac:spMkLst>
        </pc:spChg>
        <pc:picChg chg="add mod">
          <ac:chgData name="Wietse Fopma" userId="0a769943-bc47-4320-8416-2ae1a335b242" providerId="ADAL" clId="{4C1C0825-2FA3-41EF-8E65-32A22BC7C935}" dt="2021-12-14T07:14:25.739" v="5053"/>
          <ac:picMkLst>
            <pc:docMk/>
            <pc:sldMk cId="1334830611" sldId="295"/>
            <ac:picMk id="4" creationId="{F33722F1-AC26-43D4-9384-DCD2484578C1}"/>
          </ac:picMkLst>
        </pc:picChg>
        <pc:picChg chg="add mod">
          <ac:chgData name="Wietse Fopma" userId="0a769943-bc47-4320-8416-2ae1a335b242" providerId="ADAL" clId="{4C1C0825-2FA3-41EF-8E65-32A22BC7C935}" dt="2021-12-14T07:14:25.739" v="5053"/>
          <ac:picMkLst>
            <pc:docMk/>
            <pc:sldMk cId="1334830611" sldId="295"/>
            <ac:picMk id="5" creationId="{34F1D8BF-8A21-417B-A607-CCEB0C6A015B}"/>
          </ac:picMkLst>
        </pc:picChg>
      </pc:sldChg>
      <pc:sldChg chg="addSp modSp new del mod">
        <pc:chgData name="Wietse Fopma" userId="0a769943-bc47-4320-8416-2ae1a335b242" providerId="ADAL" clId="{4C1C0825-2FA3-41EF-8E65-32A22BC7C935}" dt="2021-12-14T10:45:36.494" v="10356" actId="47"/>
        <pc:sldMkLst>
          <pc:docMk/>
          <pc:sldMk cId="1753047060" sldId="296"/>
        </pc:sldMkLst>
        <pc:spChg chg="mod">
          <ac:chgData name="Wietse Fopma" userId="0a769943-bc47-4320-8416-2ae1a335b242" providerId="ADAL" clId="{4C1C0825-2FA3-41EF-8E65-32A22BC7C935}" dt="2021-12-14T07:40:12.178" v="5801" actId="20577"/>
          <ac:spMkLst>
            <pc:docMk/>
            <pc:sldMk cId="1753047060" sldId="296"/>
            <ac:spMk id="2" creationId="{04C3CB14-DBB9-4D90-AC1B-AB5B31C3C52A}"/>
          </ac:spMkLst>
        </pc:spChg>
        <pc:spChg chg="mod">
          <ac:chgData name="Wietse Fopma" userId="0a769943-bc47-4320-8416-2ae1a335b242" providerId="ADAL" clId="{4C1C0825-2FA3-41EF-8E65-32A22BC7C935}" dt="2021-12-14T08:56:58.981" v="7017" actId="20577"/>
          <ac:spMkLst>
            <pc:docMk/>
            <pc:sldMk cId="1753047060" sldId="296"/>
            <ac:spMk id="3" creationId="{AD10BBC7-58E9-4903-8E6B-0CCA71D9F1F0}"/>
          </ac:spMkLst>
        </pc:spChg>
        <pc:picChg chg="add mod">
          <ac:chgData name="Wietse Fopma" userId="0a769943-bc47-4320-8416-2ae1a335b242" providerId="ADAL" clId="{4C1C0825-2FA3-41EF-8E65-32A22BC7C935}" dt="2021-12-14T07:54:48.497" v="6132"/>
          <ac:picMkLst>
            <pc:docMk/>
            <pc:sldMk cId="1753047060" sldId="296"/>
            <ac:picMk id="5" creationId="{4B041403-BEC7-4F82-A69B-406BF99927C4}"/>
          </ac:picMkLst>
        </pc:picChg>
        <pc:picChg chg="add mod">
          <ac:chgData name="Wietse Fopma" userId="0a769943-bc47-4320-8416-2ae1a335b242" providerId="ADAL" clId="{4C1C0825-2FA3-41EF-8E65-32A22BC7C935}" dt="2021-12-14T07:54:48.497" v="6132"/>
          <ac:picMkLst>
            <pc:docMk/>
            <pc:sldMk cId="1753047060" sldId="296"/>
            <ac:picMk id="6" creationId="{8FA027DC-E1FF-429C-B131-14FB92101A61}"/>
          </ac:picMkLst>
        </pc:picChg>
        <pc:picChg chg="add mod">
          <ac:chgData name="Wietse Fopma" userId="0a769943-bc47-4320-8416-2ae1a335b242" providerId="ADAL" clId="{4C1C0825-2FA3-41EF-8E65-32A22BC7C935}" dt="2021-12-14T07:54:41.992" v="6131" actId="1076"/>
          <ac:picMkLst>
            <pc:docMk/>
            <pc:sldMk cId="1753047060" sldId="296"/>
            <ac:picMk id="3074" creationId="{859D4459-F01B-47DA-B7AF-CA2DF5DB50BC}"/>
          </ac:picMkLst>
        </pc:picChg>
      </pc:sldChg>
      <pc:sldChg chg="addSp delSp modSp new mod setBg modNotesTx">
        <pc:chgData name="Wietse Fopma" userId="0a769943-bc47-4320-8416-2ae1a335b242" providerId="ADAL" clId="{4C1C0825-2FA3-41EF-8E65-32A22BC7C935}" dt="2021-12-14T10:46:52.205" v="10358" actId="20577"/>
        <pc:sldMkLst>
          <pc:docMk/>
          <pc:sldMk cId="572731673" sldId="297"/>
        </pc:sldMkLst>
        <pc:spChg chg="mod">
          <ac:chgData name="Wietse Fopma" userId="0a769943-bc47-4320-8416-2ae1a335b242" providerId="ADAL" clId="{4C1C0825-2FA3-41EF-8E65-32A22BC7C935}" dt="2021-12-14T08:57:18.518" v="7019" actId="26606"/>
          <ac:spMkLst>
            <pc:docMk/>
            <pc:sldMk cId="572731673" sldId="297"/>
            <ac:spMk id="2" creationId="{08D84AEA-3849-40E4-A376-189B951B9D14}"/>
          </ac:spMkLst>
        </pc:spChg>
        <pc:spChg chg="del mod">
          <ac:chgData name="Wietse Fopma" userId="0a769943-bc47-4320-8416-2ae1a335b242" providerId="ADAL" clId="{4C1C0825-2FA3-41EF-8E65-32A22BC7C935}" dt="2021-12-14T08:57:18.518" v="7019" actId="26606"/>
          <ac:spMkLst>
            <pc:docMk/>
            <pc:sldMk cId="572731673" sldId="297"/>
            <ac:spMk id="3" creationId="{4B4A3DA7-9016-4E48-BA0D-C862D6869C29}"/>
          </ac:spMkLst>
        </pc:spChg>
        <pc:spChg chg="add del">
          <ac:chgData name="Wietse Fopma" userId="0a769943-bc47-4320-8416-2ae1a335b242" providerId="ADAL" clId="{4C1C0825-2FA3-41EF-8E65-32A22BC7C935}" dt="2021-12-14T08:57:18.518" v="7019" actId="26606"/>
          <ac:spMkLst>
            <pc:docMk/>
            <pc:sldMk cId="572731673" sldId="297"/>
            <ac:spMk id="11" creationId="{A5CF2FC8-D184-4B10-83A5-61FC2148BE2B}"/>
          </ac:spMkLst>
        </pc:spChg>
        <pc:spChg chg="add">
          <ac:chgData name="Wietse Fopma" userId="0a769943-bc47-4320-8416-2ae1a335b242" providerId="ADAL" clId="{4C1C0825-2FA3-41EF-8E65-32A22BC7C935}" dt="2021-12-14T08:57:18.518" v="7019" actId="26606"/>
          <ac:spMkLst>
            <pc:docMk/>
            <pc:sldMk cId="572731673" sldId="297"/>
            <ac:spMk id="16" creationId="{DB8424AB-D56B-4256-866A-5B54DE93C20F}"/>
          </ac:spMkLst>
        </pc:spChg>
        <pc:spChg chg="add">
          <ac:chgData name="Wietse Fopma" userId="0a769943-bc47-4320-8416-2ae1a335b242" providerId="ADAL" clId="{4C1C0825-2FA3-41EF-8E65-32A22BC7C935}" dt="2021-12-14T08:57:18.518" v="7019" actId="26606"/>
          <ac:spMkLst>
            <pc:docMk/>
            <pc:sldMk cId="572731673" sldId="297"/>
            <ac:spMk id="18" creationId="{FC999C28-AD33-4EB7-A5F1-C06D10A5FDF7}"/>
          </ac:spMkLst>
        </pc:spChg>
        <pc:spChg chg="add">
          <ac:chgData name="Wietse Fopma" userId="0a769943-bc47-4320-8416-2ae1a335b242" providerId="ADAL" clId="{4C1C0825-2FA3-41EF-8E65-32A22BC7C935}" dt="2021-12-14T08:57:18.518" v="7019" actId="26606"/>
          <ac:spMkLst>
            <pc:docMk/>
            <pc:sldMk cId="572731673" sldId="297"/>
            <ac:spMk id="20" creationId="{0864E5C9-52C9-4572-AC75-548B9B9C2648}"/>
          </ac:spMkLst>
        </pc:spChg>
        <pc:spChg chg="add">
          <ac:chgData name="Wietse Fopma" userId="0a769943-bc47-4320-8416-2ae1a335b242" providerId="ADAL" clId="{4C1C0825-2FA3-41EF-8E65-32A22BC7C935}" dt="2021-12-14T08:57:18.518" v="7019" actId="26606"/>
          <ac:spMkLst>
            <pc:docMk/>
            <pc:sldMk cId="572731673" sldId="297"/>
            <ac:spMk id="22" creationId="{45CC6500-4DBD-4C34-BC14-2387FB483BEB}"/>
          </ac:spMkLst>
        </pc:spChg>
        <pc:spChg chg="add">
          <ac:chgData name="Wietse Fopma" userId="0a769943-bc47-4320-8416-2ae1a335b242" providerId="ADAL" clId="{4C1C0825-2FA3-41EF-8E65-32A22BC7C935}" dt="2021-12-14T08:57:18.518" v="7019" actId="26606"/>
          <ac:spMkLst>
            <pc:docMk/>
            <pc:sldMk cId="572731673" sldId="297"/>
            <ac:spMk id="24" creationId="{4E34A3B6-BAD2-4156-BDC6-4736248BFDE0}"/>
          </ac:spMkLst>
        </pc:spChg>
        <pc:picChg chg="add mod">
          <ac:chgData name="Wietse Fopma" userId="0a769943-bc47-4320-8416-2ae1a335b242" providerId="ADAL" clId="{4C1C0825-2FA3-41EF-8E65-32A22BC7C935}" dt="2021-12-14T07:54:50.600" v="6133"/>
          <ac:picMkLst>
            <pc:docMk/>
            <pc:sldMk cId="572731673" sldId="297"/>
            <ac:picMk id="4" creationId="{C6CB4EE8-6A0F-41D5-95EC-3A4E7A17392C}"/>
          </ac:picMkLst>
        </pc:picChg>
        <pc:picChg chg="add mod">
          <ac:chgData name="Wietse Fopma" userId="0a769943-bc47-4320-8416-2ae1a335b242" providerId="ADAL" clId="{4C1C0825-2FA3-41EF-8E65-32A22BC7C935}" dt="2021-12-14T07:54:50.600" v="6133"/>
          <ac:picMkLst>
            <pc:docMk/>
            <pc:sldMk cId="572731673" sldId="297"/>
            <ac:picMk id="5" creationId="{AC536E67-9DAE-4BB0-B265-4504CDE23F28}"/>
          </ac:picMkLst>
        </pc:picChg>
        <pc:picChg chg="add mod ord">
          <ac:chgData name="Wietse Fopma" userId="0a769943-bc47-4320-8416-2ae1a335b242" providerId="ADAL" clId="{4C1C0825-2FA3-41EF-8E65-32A22BC7C935}" dt="2021-12-14T08:57:18.518" v="7019" actId="26606"/>
          <ac:picMkLst>
            <pc:docMk/>
            <pc:sldMk cId="572731673" sldId="297"/>
            <ac:picMk id="6" creationId="{AD56F008-8784-410F-9E85-99B5FA5DE577}"/>
          </ac:picMkLst>
        </pc:picChg>
      </pc:sldChg>
      <pc:sldChg chg="addSp modSp new mod modNotesTx">
        <pc:chgData name="Wietse Fopma" userId="0a769943-bc47-4320-8416-2ae1a335b242" providerId="ADAL" clId="{4C1C0825-2FA3-41EF-8E65-32A22BC7C935}" dt="2021-12-14T10:49:44.171" v="10391" actId="20577"/>
        <pc:sldMkLst>
          <pc:docMk/>
          <pc:sldMk cId="1780625412" sldId="298"/>
        </pc:sldMkLst>
        <pc:spChg chg="mod">
          <ac:chgData name="Wietse Fopma" userId="0a769943-bc47-4320-8416-2ae1a335b242" providerId="ADAL" clId="{4C1C0825-2FA3-41EF-8E65-32A22BC7C935}" dt="2021-12-14T08:04:07.432" v="6297" actId="20577"/>
          <ac:spMkLst>
            <pc:docMk/>
            <pc:sldMk cId="1780625412" sldId="298"/>
            <ac:spMk id="2" creationId="{BC32486D-7742-4DD4-85F0-E8F71B9525A5}"/>
          </ac:spMkLst>
        </pc:spChg>
        <pc:spChg chg="mod">
          <ac:chgData name="Wietse Fopma" userId="0a769943-bc47-4320-8416-2ae1a335b242" providerId="ADAL" clId="{4C1C0825-2FA3-41EF-8E65-32A22BC7C935}" dt="2021-12-14T08:10:08.670" v="6513" actId="20577"/>
          <ac:spMkLst>
            <pc:docMk/>
            <pc:sldMk cId="1780625412" sldId="298"/>
            <ac:spMk id="3" creationId="{5743D3D9-E71A-4E44-8F37-70052E835211}"/>
          </ac:spMkLst>
        </pc:spChg>
        <pc:picChg chg="add mod">
          <ac:chgData name="Wietse Fopma" userId="0a769943-bc47-4320-8416-2ae1a335b242" providerId="ADAL" clId="{4C1C0825-2FA3-41EF-8E65-32A22BC7C935}" dt="2021-12-14T09:19:03.467" v="7415"/>
          <ac:picMkLst>
            <pc:docMk/>
            <pc:sldMk cId="1780625412" sldId="298"/>
            <ac:picMk id="4" creationId="{9108E580-02AB-4AAF-8D83-B5A198D3D02C}"/>
          </ac:picMkLst>
        </pc:picChg>
        <pc:picChg chg="add mod">
          <ac:chgData name="Wietse Fopma" userId="0a769943-bc47-4320-8416-2ae1a335b242" providerId="ADAL" clId="{4C1C0825-2FA3-41EF-8E65-32A22BC7C935}" dt="2021-12-14T09:19:03.467" v="7415"/>
          <ac:picMkLst>
            <pc:docMk/>
            <pc:sldMk cId="1780625412" sldId="298"/>
            <ac:picMk id="5" creationId="{269C9F99-19DF-4525-9347-3034DBD262D0}"/>
          </ac:picMkLst>
        </pc:picChg>
      </pc:sldChg>
      <pc:sldChg chg="addSp modSp new mod modNotesTx">
        <pc:chgData name="Wietse Fopma" userId="0a769943-bc47-4320-8416-2ae1a335b242" providerId="ADAL" clId="{4C1C0825-2FA3-41EF-8E65-32A22BC7C935}" dt="2021-12-14T10:49:13.668" v="10386" actId="20577"/>
        <pc:sldMkLst>
          <pc:docMk/>
          <pc:sldMk cId="3020234122" sldId="299"/>
        </pc:sldMkLst>
        <pc:spChg chg="mod">
          <ac:chgData name="Wietse Fopma" userId="0a769943-bc47-4320-8416-2ae1a335b242" providerId="ADAL" clId="{4C1C0825-2FA3-41EF-8E65-32A22BC7C935}" dt="2021-12-14T09:27:26.328" v="7467" actId="20577"/>
          <ac:spMkLst>
            <pc:docMk/>
            <pc:sldMk cId="3020234122" sldId="299"/>
            <ac:spMk id="2" creationId="{97E75D8C-075B-4A6C-9506-664981505C75}"/>
          </ac:spMkLst>
        </pc:spChg>
        <pc:spChg chg="mod">
          <ac:chgData name="Wietse Fopma" userId="0a769943-bc47-4320-8416-2ae1a335b242" providerId="ADAL" clId="{4C1C0825-2FA3-41EF-8E65-32A22BC7C935}" dt="2021-12-14T10:48:03.432" v="10371" actId="20577"/>
          <ac:spMkLst>
            <pc:docMk/>
            <pc:sldMk cId="3020234122" sldId="299"/>
            <ac:spMk id="3" creationId="{CFF7F5CE-B0D0-40D5-90A5-908020BCC2E4}"/>
          </ac:spMkLst>
        </pc:spChg>
        <pc:picChg chg="add mod">
          <ac:chgData name="Wietse Fopma" userId="0a769943-bc47-4320-8416-2ae1a335b242" providerId="ADAL" clId="{4C1C0825-2FA3-41EF-8E65-32A22BC7C935}" dt="2021-12-14T09:19:04.767" v="7416"/>
          <ac:picMkLst>
            <pc:docMk/>
            <pc:sldMk cId="3020234122" sldId="299"/>
            <ac:picMk id="4" creationId="{EF810D67-CA05-4516-83DC-C928AD288818}"/>
          </ac:picMkLst>
        </pc:picChg>
        <pc:picChg chg="add mod">
          <ac:chgData name="Wietse Fopma" userId="0a769943-bc47-4320-8416-2ae1a335b242" providerId="ADAL" clId="{4C1C0825-2FA3-41EF-8E65-32A22BC7C935}" dt="2021-12-14T09:19:04.767" v="7416"/>
          <ac:picMkLst>
            <pc:docMk/>
            <pc:sldMk cId="3020234122" sldId="299"/>
            <ac:picMk id="5" creationId="{CF2E6D1F-A16E-4F33-9E09-D75F81F09DA5}"/>
          </ac:picMkLst>
        </pc:picChg>
      </pc:sldChg>
      <pc:sldChg chg="addSp delSp modSp new mod modNotesTx">
        <pc:chgData name="Wietse Fopma" userId="0a769943-bc47-4320-8416-2ae1a335b242" providerId="ADAL" clId="{4C1C0825-2FA3-41EF-8E65-32A22BC7C935}" dt="2021-12-14T10:51:23.580" v="10481" actId="20577"/>
        <pc:sldMkLst>
          <pc:docMk/>
          <pc:sldMk cId="2163759850" sldId="300"/>
        </pc:sldMkLst>
        <pc:spChg chg="mod">
          <ac:chgData name="Wietse Fopma" userId="0a769943-bc47-4320-8416-2ae1a335b242" providerId="ADAL" clId="{4C1C0825-2FA3-41EF-8E65-32A22BC7C935}" dt="2021-12-14T09:38:04.912" v="7983" actId="20577"/>
          <ac:spMkLst>
            <pc:docMk/>
            <pc:sldMk cId="2163759850" sldId="300"/>
            <ac:spMk id="2" creationId="{7EE66848-0B53-4459-9F07-9D6BE80C322A}"/>
          </ac:spMkLst>
        </pc:spChg>
        <pc:spChg chg="del">
          <ac:chgData name="Wietse Fopma" userId="0a769943-bc47-4320-8416-2ae1a335b242" providerId="ADAL" clId="{4C1C0825-2FA3-41EF-8E65-32A22BC7C935}" dt="2021-12-14T09:26:11.190" v="7448"/>
          <ac:spMkLst>
            <pc:docMk/>
            <pc:sldMk cId="2163759850" sldId="300"/>
            <ac:spMk id="3" creationId="{294EB5C0-9A71-4000-856E-C9CA636CC4E9}"/>
          </ac:spMkLst>
        </pc:spChg>
        <pc:spChg chg="add del mod">
          <ac:chgData name="Wietse Fopma" userId="0a769943-bc47-4320-8416-2ae1a335b242" providerId="ADAL" clId="{4C1C0825-2FA3-41EF-8E65-32A22BC7C935}" dt="2021-12-14T09:37:43.064" v="7964"/>
          <ac:spMkLst>
            <pc:docMk/>
            <pc:sldMk cId="2163759850" sldId="300"/>
            <ac:spMk id="8" creationId="{518EE8F4-6D1A-4E2B-8091-EB539D1C187D}"/>
          </ac:spMkLst>
        </pc:spChg>
        <pc:spChg chg="add del mod">
          <ac:chgData name="Wietse Fopma" userId="0a769943-bc47-4320-8416-2ae1a335b242" providerId="ADAL" clId="{4C1C0825-2FA3-41EF-8E65-32A22BC7C935}" dt="2021-12-14T09:36:39.104" v="7963" actId="931"/>
          <ac:spMkLst>
            <pc:docMk/>
            <pc:sldMk cId="2163759850" sldId="300"/>
            <ac:spMk id="11" creationId="{FB36DB6D-B2A0-44FD-B0AE-6B903769E0C0}"/>
          </ac:spMkLst>
        </pc:spChg>
        <pc:picChg chg="add mod">
          <ac:chgData name="Wietse Fopma" userId="0a769943-bc47-4320-8416-2ae1a335b242" providerId="ADAL" clId="{4C1C0825-2FA3-41EF-8E65-32A22BC7C935}" dt="2021-12-14T09:19:07.649" v="7417"/>
          <ac:picMkLst>
            <pc:docMk/>
            <pc:sldMk cId="2163759850" sldId="300"/>
            <ac:picMk id="4" creationId="{E9C2776E-E5EB-44D6-8A02-62AF9960575C}"/>
          </ac:picMkLst>
        </pc:picChg>
        <pc:picChg chg="add mod">
          <ac:chgData name="Wietse Fopma" userId="0a769943-bc47-4320-8416-2ae1a335b242" providerId="ADAL" clId="{4C1C0825-2FA3-41EF-8E65-32A22BC7C935}" dt="2021-12-14T09:19:07.649" v="7417"/>
          <ac:picMkLst>
            <pc:docMk/>
            <pc:sldMk cId="2163759850" sldId="300"/>
            <ac:picMk id="5" creationId="{D03D0215-C8CC-4F21-8FDA-15394342E3FD}"/>
          </ac:picMkLst>
        </pc:picChg>
        <pc:picChg chg="add del mod">
          <ac:chgData name="Wietse Fopma" userId="0a769943-bc47-4320-8416-2ae1a335b242" providerId="ADAL" clId="{4C1C0825-2FA3-41EF-8E65-32A22BC7C935}" dt="2021-12-14T09:26:49.465" v="7450" actId="478"/>
          <ac:picMkLst>
            <pc:docMk/>
            <pc:sldMk cId="2163759850" sldId="300"/>
            <ac:picMk id="6" creationId="{A560758D-F5F9-47C9-9148-FF8EA44CFF60}"/>
          </ac:picMkLst>
        </pc:picChg>
        <pc:picChg chg="add del mod">
          <ac:chgData name="Wietse Fopma" userId="0a769943-bc47-4320-8416-2ae1a335b242" providerId="ADAL" clId="{4C1C0825-2FA3-41EF-8E65-32A22BC7C935}" dt="2021-12-14T09:36:39.104" v="7963" actId="931"/>
          <ac:picMkLst>
            <pc:docMk/>
            <pc:sldMk cId="2163759850" sldId="300"/>
            <ac:picMk id="10" creationId="{E1BDA3EE-F6C7-4F1D-A0F4-BBD5383793BE}"/>
          </ac:picMkLst>
        </pc:picChg>
        <pc:picChg chg="add mod">
          <ac:chgData name="Wietse Fopma" userId="0a769943-bc47-4320-8416-2ae1a335b242" providerId="ADAL" clId="{4C1C0825-2FA3-41EF-8E65-32A22BC7C935}" dt="2021-12-14T09:37:43.064" v="7964"/>
          <ac:picMkLst>
            <pc:docMk/>
            <pc:sldMk cId="2163759850" sldId="300"/>
            <ac:picMk id="12" creationId="{874AC8F3-2EC4-48A4-9041-850474C765ED}"/>
          </ac:picMkLst>
        </pc:picChg>
      </pc:sldChg>
      <pc:sldChg chg="addSp modSp new mod">
        <pc:chgData name="Wietse Fopma" userId="0a769943-bc47-4320-8416-2ae1a335b242" providerId="ADAL" clId="{4C1C0825-2FA3-41EF-8E65-32A22BC7C935}" dt="2021-12-14T09:46:54.408" v="9224" actId="20577"/>
        <pc:sldMkLst>
          <pc:docMk/>
          <pc:sldMk cId="3880103540" sldId="301"/>
        </pc:sldMkLst>
        <pc:spChg chg="mod">
          <ac:chgData name="Wietse Fopma" userId="0a769943-bc47-4320-8416-2ae1a335b242" providerId="ADAL" clId="{4C1C0825-2FA3-41EF-8E65-32A22BC7C935}" dt="2021-12-14T09:46:26.554" v="9092" actId="20577"/>
          <ac:spMkLst>
            <pc:docMk/>
            <pc:sldMk cId="3880103540" sldId="301"/>
            <ac:spMk id="2" creationId="{56236A3D-26FD-400A-BB6E-40D6B483D586}"/>
          </ac:spMkLst>
        </pc:spChg>
        <pc:spChg chg="mod">
          <ac:chgData name="Wietse Fopma" userId="0a769943-bc47-4320-8416-2ae1a335b242" providerId="ADAL" clId="{4C1C0825-2FA3-41EF-8E65-32A22BC7C935}" dt="2021-12-14T09:46:54.408" v="9224" actId="20577"/>
          <ac:spMkLst>
            <pc:docMk/>
            <pc:sldMk cId="3880103540" sldId="301"/>
            <ac:spMk id="3" creationId="{A5E00263-F500-4CE2-B890-01C0B08C9AF1}"/>
          </ac:spMkLst>
        </pc:spChg>
        <pc:picChg chg="add mod">
          <ac:chgData name="Wietse Fopma" userId="0a769943-bc47-4320-8416-2ae1a335b242" providerId="ADAL" clId="{4C1C0825-2FA3-41EF-8E65-32A22BC7C935}" dt="2021-12-14T09:46:22.451" v="9074"/>
          <ac:picMkLst>
            <pc:docMk/>
            <pc:sldMk cId="3880103540" sldId="301"/>
            <ac:picMk id="4" creationId="{69719CFB-B372-4E2E-BF62-65727EA7E2AF}"/>
          </ac:picMkLst>
        </pc:picChg>
        <pc:picChg chg="add mod">
          <ac:chgData name="Wietse Fopma" userId="0a769943-bc47-4320-8416-2ae1a335b242" providerId="ADAL" clId="{4C1C0825-2FA3-41EF-8E65-32A22BC7C935}" dt="2021-12-14T09:46:22.451" v="9074"/>
          <ac:picMkLst>
            <pc:docMk/>
            <pc:sldMk cId="3880103540" sldId="301"/>
            <ac:picMk id="5" creationId="{0F1AB1FC-1AF6-4969-92D5-DA13C6C7553F}"/>
          </ac:picMkLst>
        </pc:picChg>
      </pc:sldChg>
      <pc:sldChg chg="addSp modSp new mod modNotesTx">
        <pc:chgData name="Wietse Fopma" userId="0a769943-bc47-4320-8416-2ae1a335b242" providerId="ADAL" clId="{4C1C0825-2FA3-41EF-8E65-32A22BC7C935}" dt="2021-12-14T13:28:29.177" v="12599" actId="20577"/>
        <pc:sldMkLst>
          <pc:docMk/>
          <pc:sldMk cId="3949279256" sldId="302"/>
        </pc:sldMkLst>
        <pc:spChg chg="mod">
          <ac:chgData name="Wietse Fopma" userId="0a769943-bc47-4320-8416-2ae1a335b242" providerId="ADAL" clId="{4C1C0825-2FA3-41EF-8E65-32A22BC7C935}" dt="2021-12-14T10:01:22.951" v="9322" actId="20577"/>
          <ac:spMkLst>
            <pc:docMk/>
            <pc:sldMk cId="3949279256" sldId="302"/>
            <ac:spMk id="2" creationId="{C00E4434-DEFF-451C-8298-F39EF340D395}"/>
          </ac:spMkLst>
        </pc:spChg>
        <pc:spChg chg="mod">
          <ac:chgData name="Wietse Fopma" userId="0a769943-bc47-4320-8416-2ae1a335b242" providerId="ADAL" clId="{4C1C0825-2FA3-41EF-8E65-32A22BC7C935}" dt="2021-12-14T12:59:06.032" v="12561" actId="5793"/>
          <ac:spMkLst>
            <pc:docMk/>
            <pc:sldMk cId="3949279256" sldId="302"/>
            <ac:spMk id="3" creationId="{C42817E7-D45A-48C7-A54A-FFE052D5163C}"/>
          </ac:spMkLst>
        </pc:spChg>
        <pc:picChg chg="add mod">
          <ac:chgData name="Wietse Fopma" userId="0a769943-bc47-4320-8416-2ae1a335b242" providerId="ADAL" clId="{4C1C0825-2FA3-41EF-8E65-32A22BC7C935}" dt="2021-12-14T09:59:48.924" v="9301"/>
          <ac:picMkLst>
            <pc:docMk/>
            <pc:sldMk cId="3949279256" sldId="302"/>
            <ac:picMk id="4" creationId="{A6284BA2-670F-4039-A414-9F6955FDEE68}"/>
          </ac:picMkLst>
        </pc:picChg>
        <pc:picChg chg="add mod">
          <ac:chgData name="Wietse Fopma" userId="0a769943-bc47-4320-8416-2ae1a335b242" providerId="ADAL" clId="{4C1C0825-2FA3-41EF-8E65-32A22BC7C935}" dt="2021-12-14T09:59:48.924" v="9301"/>
          <ac:picMkLst>
            <pc:docMk/>
            <pc:sldMk cId="3949279256" sldId="302"/>
            <ac:picMk id="5" creationId="{8359DFA0-55A4-498C-9EB0-D7ABAE30010B}"/>
          </ac:picMkLst>
        </pc:picChg>
      </pc:sldChg>
      <pc:sldChg chg="addSp modSp new mod modNotesTx">
        <pc:chgData name="Wietse Fopma" userId="0a769943-bc47-4320-8416-2ae1a335b242" providerId="ADAL" clId="{4C1C0825-2FA3-41EF-8E65-32A22BC7C935}" dt="2021-12-14T12:14:35.032" v="11395" actId="20577"/>
        <pc:sldMkLst>
          <pc:docMk/>
          <pc:sldMk cId="2395638190" sldId="303"/>
        </pc:sldMkLst>
        <pc:spChg chg="mod">
          <ac:chgData name="Wietse Fopma" userId="0a769943-bc47-4320-8416-2ae1a335b242" providerId="ADAL" clId="{4C1C0825-2FA3-41EF-8E65-32A22BC7C935}" dt="2021-12-14T10:14:30.456" v="9480" actId="20577"/>
          <ac:spMkLst>
            <pc:docMk/>
            <pc:sldMk cId="2395638190" sldId="303"/>
            <ac:spMk id="2" creationId="{E0284F2C-4ED0-45DC-833E-7DFB61B5325A}"/>
          </ac:spMkLst>
        </pc:spChg>
        <pc:spChg chg="mod">
          <ac:chgData name="Wietse Fopma" userId="0a769943-bc47-4320-8416-2ae1a335b242" providerId="ADAL" clId="{4C1C0825-2FA3-41EF-8E65-32A22BC7C935}" dt="2021-12-14T10:17:32.722" v="9759" actId="20577"/>
          <ac:spMkLst>
            <pc:docMk/>
            <pc:sldMk cId="2395638190" sldId="303"/>
            <ac:spMk id="3" creationId="{D0071D83-FA6D-4F17-B1EB-DB48067E1058}"/>
          </ac:spMkLst>
        </pc:spChg>
        <pc:picChg chg="add mod">
          <ac:chgData name="Wietse Fopma" userId="0a769943-bc47-4320-8416-2ae1a335b242" providerId="ADAL" clId="{4C1C0825-2FA3-41EF-8E65-32A22BC7C935}" dt="2021-12-14T10:14:38.823" v="9481"/>
          <ac:picMkLst>
            <pc:docMk/>
            <pc:sldMk cId="2395638190" sldId="303"/>
            <ac:picMk id="4" creationId="{9146F532-979C-41B2-8E7F-5025995F69C7}"/>
          </ac:picMkLst>
        </pc:picChg>
        <pc:picChg chg="add mod">
          <ac:chgData name="Wietse Fopma" userId="0a769943-bc47-4320-8416-2ae1a335b242" providerId="ADAL" clId="{4C1C0825-2FA3-41EF-8E65-32A22BC7C935}" dt="2021-12-14T10:14:38.823" v="9481"/>
          <ac:picMkLst>
            <pc:docMk/>
            <pc:sldMk cId="2395638190" sldId="303"/>
            <ac:picMk id="5" creationId="{2DCAF77E-6990-4AF0-B7A3-727C4065D467}"/>
          </ac:picMkLst>
        </pc:picChg>
      </pc:sldChg>
      <pc:sldChg chg="new del">
        <pc:chgData name="Wietse Fopma" userId="0a769943-bc47-4320-8416-2ae1a335b242" providerId="ADAL" clId="{4C1C0825-2FA3-41EF-8E65-32A22BC7C935}" dt="2021-12-14T10:27:41.947" v="9987" actId="47"/>
        <pc:sldMkLst>
          <pc:docMk/>
          <pc:sldMk cId="182382196" sldId="304"/>
        </pc:sldMkLst>
      </pc:sldChg>
      <pc:sldChg chg="addSp modSp new del mod">
        <pc:chgData name="Wietse Fopma" userId="0a769943-bc47-4320-8416-2ae1a335b242" providerId="ADAL" clId="{4C1C0825-2FA3-41EF-8E65-32A22BC7C935}" dt="2021-12-14T12:23:08.492" v="12240" actId="47"/>
        <pc:sldMkLst>
          <pc:docMk/>
          <pc:sldMk cId="2780546799" sldId="304"/>
        </pc:sldMkLst>
        <pc:spChg chg="mod">
          <ac:chgData name="Wietse Fopma" userId="0a769943-bc47-4320-8416-2ae1a335b242" providerId="ADAL" clId="{4C1C0825-2FA3-41EF-8E65-32A22BC7C935}" dt="2021-12-14T12:16:20.117" v="11461" actId="20577"/>
          <ac:spMkLst>
            <pc:docMk/>
            <pc:sldMk cId="2780546799" sldId="304"/>
            <ac:spMk id="2" creationId="{7334A0D9-7092-4CD1-B944-53FFB9010043}"/>
          </ac:spMkLst>
        </pc:spChg>
        <pc:spChg chg="mod">
          <ac:chgData name="Wietse Fopma" userId="0a769943-bc47-4320-8416-2ae1a335b242" providerId="ADAL" clId="{4C1C0825-2FA3-41EF-8E65-32A22BC7C935}" dt="2021-12-14T12:18:35.423" v="11697" actId="20577"/>
          <ac:spMkLst>
            <pc:docMk/>
            <pc:sldMk cId="2780546799" sldId="304"/>
            <ac:spMk id="3" creationId="{9F962EDB-8140-4DE1-9591-6FE0959208D6}"/>
          </ac:spMkLst>
        </pc:spChg>
        <pc:picChg chg="add mod">
          <ac:chgData name="Wietse Fopma" userId="0a769943-bc47-4320-8416-2ae1a335b242" providerId="ADAL" clId="{4C1C0825-2FA3-41EF-8E65-32A22BC7C935}" dt="2021-12-14T12:16:34.026" v="11462"/>
          <ac:picMkLst>
            <pc:docMk/>
            <pc:sldMk cId="2780546799" sldId="304"/>
            <ac:picMk id="4" creationId="{445C443C-74D0-48FA-BE4F-66C0B7486664}"/>
          </ac:picMkLst>
        </pc:picChg>
        <pc:picChg chg="add mod">
          <ac:chgData name="Wietse Fopma" userId="0a769943-bc47-4320-8416-2ae1a335b242" providerId="ADAL" clId="{4C1C0825-2FA3-41EF-8E65-32A22BC7C935}" dt="2021-12-14T12:16:34.026" v="11462"/>
          <ac:picMkLst>
            <pc:docMk/>
            <pc:sldMk cId="2780546799" sldId="304"/>
            <ac:picMk id="5" creationId="{EBCC8BD3-7931-4D19-9285-CA3DF11BD6D9}"/>
          </ac:picMkLst>
        </pc:picChg>
      </pc:sldChg>
      <pc:sldChg chg="addSp modSp new mod modNotesTx">
        <pc:chgData name="Wietse Fopma" userId="0a769943-bc47-4320-8416-2ae1a335b242" providerId="ADAL" clId="{4C1C0825-2FA3-41EF-8E65-32A22BC7C935}" dt="2021-12-14T12:55:08.019" v="12544" actId="20577"/>
        <pc:sldMkLst>
          <pc:docMk/>
          <pc:sldMk cId="142976888" sldId="305"/>
        </pc:sldMkLst>
        <pc:spChg chg="mod">
          <ac:chgData name="Wietse Fopma" userId="0a769943-bc47-4320-8416-2ae1a335b242" providerId="ADAL" clId="{4C1C0825-2FA3-41EF-8E65-32A22BC7C935}" dt="2021-12-14T12:19:34.620" v="11722" actId="20577"/>
          <ac:spMkLst>
            <pc:docMk/>
            <pc:sldMk cId="142976888" sldId="305"/>
            <ac:spMk id="2" creationId="{ECC629FA-C8AE-407B-8567-1C8F231CDBEF}"/>
          </ac:spMkLst>
        </pc:spChg>
        <pc:picChg chg="add mod">
          <ac:chgData name="Wietse Fopma" userId="0a769943-bc47-4320-8416-2ae1a335b242" providerId="ADAL" clId="{4C1C0825-2FA3-41EF-8E65-32A22BC7C935}" dt="2021-12-14T12:19:23.600" v="11709"/>
          <ac:picMkLst>
            <pc:docMk/>
            <pc:sldMk cId="142976888" sldId="305"/>
            <ac:picMk id="4" creationId="{30530BCE-461E-44E2-84A7-9C5B081B12FE}"/>
          </ac:picMkLst>
        </pc:picChg>
        <pc:picChg chg="add mod">
          <ac:chgData name="Wietse Fopma" userId="0a769943-bc47-4320-8416-2ae1a335b242" providerId="ADAL" clId="{4C1C0825-2FA3-41EF-8E65-32A22BC7C935}" dt="2021-12-14T12:19:23.600" v="11709"/>
          <ac:picMkLst>
            <pc:docMk/>
            <pc:sldMk cId="142976888" sldId="305"/>
            <ac:picMk id="5" creationId="{7D700ECE-CD0C-4781-AF67-FF6B4D1AA5E3}"/>
          </ac:picMkLst>
        </pc:picChg>
      </pc:sldChg>
      <pc:sldChg chg="new del">
        <pc:chgData name="Wietse Fopma" userId="0a769943-bc47-4320-8416-2ae1a335b242" providerId="ADAL" clId="{4C1C0825-2FA3-41EF-8E65-32A22BC7C935}" dt="2021-12-14T10:27:42.871" v="9988" actId="47"/>
        <pc:sldMkLst>
          <pc:docMk/>
          <pc:sldMk cId="201041194" sldId="305"/>
        </pc:sldMkLst>
      </pc:sldChg>
      <pc:sldChg chg="addSp modSp new mod">
        <pc:chgData name="Wietse Fopma" userId="0a769943-bc47-4320-8416-2ae1a335b242" providerId="ADAL" clId="{4C1C0825-2FA3-41EF-8E65-32A22BC7C935}" dt="2021-12-14T12:19:44.073" v="11732" actId="20577"/>
        <pc:sldMkLst>
          <pc:docMk/>
          <pc:sldMk cId="194374352" sldId="306"/>
        </pc:sldMkLst>
        <pc:spChg chg="mod">
          <ac:chgData name="Wietse Fopma" userId="0a769943-bc47-4320-8416-2ae1a335b242" providerId="ADAL" clId="{4C1C0825-2FA3-41EF-8E65-32A22BC7C935}" dt="2021-12-14T12:19:44.073" v="11732" actId="20577"/>
          <ac:spMkLst>
            <pc:docMk/>
            <pc:sldMk cId="194374352" sldId="306"/>
            <ac:spMk id="2" creationId="{607FE724-0CDC-479B-B560-D7496A18EE1F}"/>
          </ac:spMkLst>
        </pc:spChg>
        <pc:picChg chg="add mod">
          <ac:chgData name="Wietse Fopma" userId="0a769943-bc47-4320-8416-2ae1a335b242" providerId="ADAL" clId="{4C1C0825-2FA3-41EF-8E65-32A22BC7C935}" dt="2021-12-14T12:19:24.662" v="11710"/>
          <ac:picMkLst>
            <pc:docMk/>
            <pc:sldMk cId="194374352" sldId="306"/>
            <ac:picMk id="4" creationId="{B8F78C3C-EC10-4EF1-8C1B-3D9D09D25996}"/>
          </ac:picMkLst>
        </pc:picChg>
        <pc:picChg chg="add mod">
          <ac:chgData name="Wietse Fopma" userId="0a769943-bc47-4320-8416-2ae1a335b242" providerId="ADAL" clId="{4C1C0825-2FA3-41EF-8E65-32A22BC7C935}" dt="2021-12-14T12:19:24.662" v="11710"/>
          <ac:picMkLst>
            <pc:docMk/>
            <pc:sldMk cId="194374352" sldId="306"/>
            <ac:picMk id="5" creationId="{FF4E2502-DED9-4FD8-B4F0-15BBB731B517}"/>
          </ac:picMkLst>
        </pc:picChg>
      </pc:sldChg>
      <pc:sldChg chg="addSp modSp new mod">
        <pc:chgData name="Wietse Fopma" userId="0a769943-bc47-4320-8416-2ae1a335b242" providerId="ADAL" clId="{4C1C0825-2FA3-41EF-8E65-32A22BC7C935}" dt="2021-12-14T12:19:49.335" v="11742" actId="20577"/>
        <pc:sldMkLst>
          <pc:docMk/>
          <pc:sldMk cId="3781028270" sldId="307"/>
        </pc:sldMkLst>
        <pc:spChg chg="mod">
          <ac:chgData name="Wietse Fopma" userId="0a769943-bc47-4320-8416-2ae1a335b242" providerId="ADAL" clId="{4C1C0825-2FA3-41EF-8E65-32A22BC7C935}" dt="2021-12-14T12:19:49.335" v="11742" actId="20577"/>
          <ac:spMkLst>
            <pc:docMk/>
            <pc:sldMk cId="3781028270" sldId="307"/>
            <ac:spMk id="2" creationId="{418044EF-90C4-4182-9EE6-44D04B7602A3}"/>
          </ac:spMkLst>
        </pc:spChg>
        <pc:picChg chg="add mod">
          <ac:chgData name="Wietse Fopma" userId="0a769943-bc47-4320-8416-2ae1a335b242" providerId="ADAL" clId="{4C1C0825-2FA3-41EF-8E65-32A22BC7C935}" dt="2021-12-14T12:19:27.744" v="11712"/>
          <ac:picMkLst>
            <pc:docMk/>
            <pc:sldMk cId="3781028270" sldId="307"/>
            <ac:picMk id="4" creationId="{0DCB2788-6867-4FCA-965A-15589A064428}"/>
          </ac:picMkLst>
        </pc:picChg>
        <pc:picChg chg="add mod">
          <ac:chgData name="Wietse Fopma" userId="0a769943-bc47-4320-8416-2ae1a335b242" providerId="ADAL" clId="{4C1C0825-2FA3-41EF-8E65-32A22BC7C935}" dt="2021-12-14T12:19:27.744" v="11712"/>
          <ac:picMkLst>
            <pc:docMk/>
            <pc:sldMk cId="3781028270" sldId="307"/>
            <ac:picMk id="5" creationId="{F1E14D1F-B453-46F5-A330-C73554C27DC3}"/>
          </ac:picMkLst>
        </pc:picChg>
      </pc:sldChg>
      <pc:sldChg chg="addSp modSp new mod">
        <pc:chgData name="Wietse Fopma" userId="0a769943-bc47-4320-8416-2ae1a335b242" providerId="ADAL" clId="{4C1C0825-2FA3-41EF-8E65-32A22BC7C935}" dt="2021-12-14T12:19:57.621" v="11754" actId="20577"/>
        <pc:sldMkLst>
          <pc:docMk/>
          <pc:sldMk cId="2287674085" sldId="308"/>
        </pc:sldMkLst>
        <pc:spChg chg="mod">
          <ac:chgData name="Wietse Fopma" userId="0a769943-bc47-4320-8416-2ae1a335b242" providerId="ADAL" clId="{4C1C0825-2FA3-41EF-8E65-32A22BC7C935}" dt="2021-12-14T12:19:57.621" v="11754" actId="20577"/>
          <ac:spMkLst>
            <pc:docMk/>
            <pc:sldMk cId="2287674085" sldId="308"/>
            <ac:spMk id="2" creationId="{63DB11EE-4565-43CA-AC53-423E00284D35}"/>
          </ac:spMkLst>
        </pc:spChg>
        <pc:picChg chg="add mod">
          <ac:chgData name="Wietse Fopma" userId="0a769943-bc47-4320-8416-2ae1a335b242" providerId="ADAL" clId="{4C1C0825-2FA3-41EF-8E65-32A22BC7C935}" dt="2021-12-14T12:19:54.602" v="11744"/>
          <ac:picMkLst>
            <pc:docMk/>
            <pc:sldMk cId="2287674085" sldId="308"/>
            <ac:picMk id="4" creationId="{0FF0BA26-136B-4909-B762-79B96B8AF1B8}"/>
          </ac:picMkLst>
        </pc:picChg>
        <pc:picChg chg="add mod">
          <ac:chgData name="Wietse Fopma" userId="0a769943-bc47-4320-8416-2ae1a335b242" providerId="ADAL" clId="{4C1C0825-2FA3-41EF-8E65-32A22BC7C935}" dt="2021-12-14T12:19:54.602" v="11744"/>
          <ac:picMkLst>
            <pc:docMk/>
            <pc:sldMk cId="2287674085" sldId="308"/>
            <ac:picMk id="5" creationId="{2C206769-3384-4B1C-BE7B-410056F8F2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9BFF-AED2-4B7F-9014-44111DD4A1BA}"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C762F-D3C2-4DDB-A2CE-40A11526674B}" type="slidenum">
              <a:rPr lang="nl-NL" smtClean="0"/>
              <a:t>‹nr.›</a:t>
            </a:fld>
            <a:endParaRPr lang="nl-NL"/>
          </a:p>
        </p:txBody>
      </p:sp>
    </p:spTree>
    <p:extLst>
      <p:ext uri="{BB962C8B-B14F-4D97-AF65-F5344CB8AC3E}">
        <p14:creationId xmlns:p14="http://schemas.microsoft.com/office/powerpoint/2010/main" val="426964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aardenzegger.n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a:t>
            </a:fld>
            <a:endParaRPr lang="nl-NL"/>
          </a:p>
        </p:txBody>
      </p:sp>
    </p:spTree>
    <p:extLst>
      <p:ext uri="{BB962C8B-B14F-4D97-AF65-F5344CB8AC3E}">
        <p14:creationId xmlns:p14="http://schemas.microsoft.com/office/powerpoint/2010/main" val="418734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studenten de gevoerde debatten aan de hand van bovenstaande vragen.</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10</a:t>
            </a:fld>
            <a:endParaRPr lang="nl-NL"/>
          </a:p>
        </p:txBody>
      </p:sp>
    </p:spTree>
    <p:extLst>
      <p:ext uri="{BB962C8B-B14F-4D97-AF65-F5344CB8AC3E}">
        <p14:creationId xmlns:p14="http://schemas.microsoft.com/office/powerpoint/2010/main" val="109654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de studenten gaan naar </a:t>
            </a:r>
            <a:r>
              <a:rPr lang="nl-NL" dirty="0">
                <a:hlinkClick r:id="rId3"/>
              </a:rPr>
              <a:t>https://waardenzegger.nl/</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uitleg over waarden: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kern="1200" dirty="0">
                <a:solidFill>
                  <a:schemeClr val="tx1"/>
                </a:solidFill>
                <a:effectLst/>
                <a:latin typeface="+mn-lt"/>
                <a:ea typeface="+mn-ea"/>
                <a:cs typeface="+mn-cs"/>
              </a:rPr>
              <a:t>Je moreel kompas bestaat uit waarden. Dit zijn idealen en motieven die jij als persoon belangrijk vindt voor jezelf of voor de samenleving. Soms hebben mensen het ook wel eens over publieke waarden. Dit zijn opvattingen die bijna iedereen wenselijk vindt in de samenleving waar je onderdeel van bent. Denk hierbij bijvoorbeeld aan gelijkheid of vrijheid.</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Zoek als docent of met de studenten meerdere dilemma’s uit die besproken gaan worden.</a:t>
            </a:r>
          </a:p>
          <a:p>
            <a:endParaRPr lang="nl-NL" dirty="0"/>
          </a:p>
          <a:p>
            <a:r>
              <a:rPr lang="nl-NL" dirty="0"/>
              <a:t>De student benoemd minimaal 3 waarden die de student het belangrijkste vind bij elk dilemma.</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11</a:t>
            </a:fld>
            <a:endParaRPr lang="nl-NL"/>
          </a:p>
        </p:txBody>
      </p:sp>
    </p:spTree>
    <p:extLst>
      <p:ext uri="{BB962C8B-B14F-4D97-AF65-F5344CB8AC3E}">
        <p14:creationId xmlns:p14="http://schemas.microsoft.com/office/powerpoint/2010/main" val="49462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Onderstaande vragen kunnen de studenten helpen bij het komen tot de juiste waarden.</a:t>
            </a:r>
          </a:p>
          <a:p>
            <a:r>
              <a:rPr lang="nl-NL" sz="1200" b="0" i="0" kern="1200" dirty="0">
                <a:solidFill>
                  <a:schemeClr val="tx1"/>
                </a:solidFill>
                <a:effectLst/>
                <a:latin typeface="+mn-lt"/>
                <a:ea typeface="+mn-ea"/>
                <a:cs typeface="+mn-cs"/>
              </a:rPr>
              <a:t>- Wat is er positief/negatief aan?</a:t>
            </a:r>
          </a:p>
          <a:p>
            <a:r>
              <a:rPr lang="nl-NL" sz="1200" b="0" i="0" kern="1200" dirty="0">
                <a:solidFill>
                  <a:schemeClr val="tx1"/>
                </a:solidFill>
                <a:effectLst/>
                <a:latin typeface="+mn-lt"/>
                <a:ea typeface="+mn-ea"/>
                <a:cs typeface="+mn-cs"/>
              </a:rPr>
              <a:t>- Wat is bekend/te verwachten?</a:t>
            </a:r>
          </a:p>
          <a:p>
            <a:r>
              <a:rPr lang="nl-NL" sz="1200" b="0" i="0" kern="1200" dirty="0">
                <a:solidFill>
                  <a:schemeClr val="tx1"/>
                </a:solidFill>
                <a:effectLst/>
                <a:latin typeface="+mn-lt"/>
                <a:ea typeface="+mn-ea"/>
                <a:cs typeface="+mn-cs"/>
              </a:rPr>
              <a:t>- Wat zijn directe/indirecte gevolgen?</a:t>
            </a:r>
          </a:p>
          <a:p>
            <a:r>
              <a:rPr lang="nl-NL" sz="1200" b="0" i="0" kern="1200" dirty="0">
                <a:solidFill>
                  <a:schemeClr val="tx1"/>
                </a:solidFill>
                <a:effectLst/>
                <a:latin typeface="+mn-lt"/>
                <a:ea typeface="+mn-ea"/>
                <a:cs typeface="+mn-cs"/>
              </a:rPr>
              <a:t>- Wat zijn de effecten voor verschillende betrokkenen?</a:t>
            </a:r>
          </a:p>
          <a:p>
            <a:r>
              <a:rPr lang="nl-NL" sz="1200" b="0" i="0" kern="1200" dirty="0">
                <a:solidFill>
                  <a:schemeClr val="tx1"/>
                </a:solidFill>
                <a:effectLst/>
                <a:latin typeface="+mn-lt"/>
                <a:ea typeface="+mn-ea"/>
                <a:cs typeface="+mn-cs"/>
              </a:rPr>
              <a:t>- Wat zijn de effecten op verschillende niveaus (individueel, sociaal, maatschappelijk)?</a:t>
            </a:r>
          </a:p>
          <a:p>
            <a:endParaRPr lang="nl-NL" dirty="0"/>
          </a:p>
          <a:p>
            <a:r>
              <a:rPr lang="nl-NL" dirty="0"/>
              <a:t>Ga met de studenten in gesprek over de waarden die ze belangrijk vinden.</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12</a:t>
            </a:fld>
            <a:endParaRPr lang="nl-NL"/>
          </a:p>
        </p:txBody>
      </p:sp>
    </p:spTree>
    <p:extLst>
      <p:ext uri="{BB962C8B-B14F-4D97-AF65-F5344CB8AC3E}">
        <p14:creationId xmlns:p14="http://schemas.microsoft.com/office/powerpoint/2010/main" val="230029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Onderstaande vragen kunnen de studenten helpen bij het komen tot de juiste waarden.</a:t>
            </a:r>
          </a:p>
          <a:p>
            <a:r>
              <a:rPr lang="nl-NL" sz="1200" b="0" i="0" kern="1200" dirty="0">
                <a:solidFill>
                  <a:schemeClr val="tx1"/>
                </a:solidFill>
                <a:effectLst/>
                <a:latin typeface="+mn-lt"/>
                <a:ea typeface="+mn-ea"/>
                <a:cs typeface="+mn-cs"/>
              </a:rPr>
              <a:t>- Wat is er positief/negatief aan?</a:t>
            </a:r>
          </a:p>
          <a:p>
            <a:r>
              <a:rPr lang="nl-NL" sz="1200" b="0" i="0" kern="1200" dirty="0">
                <a:solidFill>
                  <a:schemeClr val="tx1"/>
                </a:solidFill>
                <a:effectLst/>
                <a:latin typeface="+mn-lt"/>
                <a:ea typeface="+mn-ea"/>
                <a:cs typeface="+mn-cs"/>
              </a:rPr>
              <a:t>- Wat is bekend/te verwachten?</a:t>
            </a:r>
          </a:p>
          <a:p>
            <a:r>
              <a:rPr lang="nl-NL" sz="1200" b="0" i="0" kern="1200" dirty="0">
                <a:solidFill>
                  <a:schemeClr val="tx1"/>
                </a:solidFill>
                <a:effectLst/>
                <a:latin typeface="+mn-lt"/>
                <a:ea typeface="+mn-ea"/>
                <a:cs typeface="+mn-cs"/>
              </a:rPr>
              <a:t>- Wat zijn directe/indirecte gevolgen?</a:t>
            </a:r>
          </a:p>
          <a:p>
            <a:r>
              <a:rPr lang="nl-NL" sz="1200" b="0" i="0" kern="1200" dirty="0">
                <a:solidFill>
                  <a:schemeClr val="tx1"/>
                </a:solidFill>
                <a:effectLst/>
                <a:latin typeface="+mn-lt"/>
                <a:ea typeface="+mn-ea"/>
                <a:cs typeface="+mn-cs"/>
              </a:rPr>
              <a:t>- Wat zijn de effecten voor verschillende betrokkenen?</a:t>
            </a:r>
          </a:p>
          <a:p>
            <a:r>
              <a:rPr lang="nl-NL" sz="1200" b="0" i="0" kern="1200" dirty="0">
                <a:solidFill>
                  <a:schemeClr val="tx1"/>
                </a:solidFill>
                <a:effectLst/>
                <a:latin typeface="+mn-lt"/>
                <a:ea typeface="+mn-ea"/>
                <a:cs typeface="+mn-cs"/>
              </a:rPr>
              <a:t>- Wat zijn de effecten op verschillende niveaus (individueel, sociaal, maatschappelijk)?</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Ga met de studenten in gesprek over de waarden die ze belangrijk vinden.</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13</a:t>
            </a:fld>
            <a:endParaRPr lang="nl-NL"/>
          </a:p>
        </p:txBody>
      </p:sp>
    </p:spTree>
    <p:extLst>
      <p:ext uri="{BB962C8B-B14F-4D97-AF65-F5344CB8AC3E}">
        <p14:creationId xmlns:p14="http://schemas.microsoft.com/office/powerpoint/2010/main" val="318120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Onderstaande vragen kunnen de studenten helpen bij het komen tot de juiste waarden.</a:t>
            </a:r>
          </a:p>
          <a:p>
            <a:r>
              <a:rPr lang="nl-NL" sz="1200" b="0" i="0" kern="1200" dirty="0">
                <a:solidFill>
                  <a:schemeClr val="tx1"/>
                </a:solidFill>
                <a:effectLst/>
                <a:latin typeface="+mn-lt"/>
                <a:ea typeface="+mn-ea"/>
                <a:cs typeface="+mn-cs"/>
              </a:rPr>
              <a:t>- Wat is er positief/negatief aan?</a:t>
            </a:r>
          </a:p>
          <a:p>
            <a:r>
              <a:rPr lang="nl-NL" sz="1200" b="0" i="0" kern="1200" dirty="0">
                <a:solidFill>
                  <a:schemeClr val="tx1"/>
                </a:solidFill>
                <a:effectLst/>
                <a:latin typeface="+mn-lt"/>
                <a:ea typeface="+mn-ea"/>
                <a:cs typeface="+mn-cs"/>
              </a:rPr>
              <a:t>- Wat is bekend/te verwachten?</a:t>
            </a:r>
          </a:p>
          <a:p>
            <a:r>
              <a:rPr lang="nl-NL" sz="1200" b="0" i="0" kern="1200" dirty="0">
                <a:solidFill>
                  <a:schemeClr val="tx1"/>
                </a:solidFill>
                <a:effectLst/>
                <a:latin typeface="+mn-lt"/>
                <a:ea typeface="+mn-ea"/>
                <a:cs typeface="+mn-cs"/>
              </a:rPr>
              <a:t>- Wat zijn directe/indirecte gevolgen?</a:t>
            </a:r>
          </a:p>
          <a:p>
            <a:r>
              <a:rPr lang="nl-NL" sz="1200" b="0" i="0" kern="1200" dirty="0">
                <a:solidFill>
                  <a:schemeClr val="tx1"/>
                </a:solidFill>
                <a:effectLst/>
                <a:latin typeface="+mn-lt"/>
                <a:ea typeface="+mn-ea"/>
                <a:cs typeface="+mn-cs"/>
              </a:rPr>
              <a:t>- Wat zijn de effecten voor verschillende betrokkenen?</a:t>
            </a:r>
          </a:p>
          <a:p>
            <a:r>
              <a:rPr lang="nl-NL" sz="1200" b="0" i="0" kern="1200" dirty="0">
                <a:solidFill>
                  <a:schemeClr val="tx1"/>
                </a:solidFill>
                <a:effectLst/>
                <a:latin typeface="+mn-lt"/>
                <a:ea typeface="+mn-ea"/>
                <a:cs typeface="+mn-cs"/>
              </a:rPr>
              <a:t>- Wat zijn de effecten op verschillende niveaus (individueel, sociaal, maatschappelijk)?</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Ga met de studenten in gesprek over de waarden die ze belangrijk vinden.</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14</a:t>
            </a:fld>
            <a:endParaRPr lang="nl-NL"/>
          </a:p>
        </p:txBody>
      </p:sp>
    </p:spTree>
    <p:extLst>
      <p:ext uri="{BB962C8B-B14F-4D97-AF65-F5344CB8AC3E}">
        <p14:creationId xmlns:p14="http://schemas.microsoft.com/office/powerpoint/2010/main" val="347725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15</a:t>
            </a:fld>
            <a:endParaRPr lang="nl-NL"/>
          </a:p>
        </p:txBody>
      </p:sp>
    </p:spTree>
    <p:extLst>
      <p:ext uri="{BB962C8B-B14F-4D97-AF65-F5344CB8AC3E}">
        <p14:creationId xmlns:p14="http://schemas.microsoft.com/office/powerpoint/2010/main" val="29161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16</a:t>
            </a:fld>
            <a:endParaRPr lang="nl-NL"/>
          </a:p>
        </p:txBody>
      </p:sp>
    </p:spTree>
    <p:extLst>
      <p:ext uri="{BB962C8B-B14F-4D97-AF65-F5344CB8AC3E}">
        <p14:creationId xmlns:p14="http://schemas.microsoft.com/office/powerpoint/2010/main" val="2814327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klas verdelen in groepen van 4 of 5 studenten.</a:t>
            </a:r>
          </a:p>
          <a:p>
            <a:r>
              <a:rPr lang="nl-NL" dirty="0"/>
              <a:t>Per groep wordt er 1 onderwerp gekozen waar ze 5 vragen over mogen bedenken.</a:t>
            </a:r>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17</a:t>
            </a:fld>
            <a:endParaRPr lang="nl-NL"/>
          </a:p>
        </p:txBody>
      </p:sp>
    </p:spTree>
    <p:extLst>
      <p:ext uri="{BB962C8B-B14F-4D97-AF65-F5344CB8AC3E}">
        <p14:creationId xmlns:p14="http://schemas.microsoft.com/office/powerpoint/2010/main" val="2679567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vragen voldoen aan de volgende voorwaarden:</a:t>
            </a:r>
          </a:p>
          <a:p>
            <a:pPr marL="171450" indent="-171450">
              <a:buFontTx/>
              <a:buChar char="-"/>
            </a:pPr>
            <a:r>
              <a:rPr lang="nl-NL" dirty="0"/>
              <a:t>Er is 1 antwoord mogelijk.</a:t>
            </a:r>
          </a:p>
          <a:p>
            <a:pPr marL="171450" indent="-171450">
              <a:buFontTx/>
              <a:buChar char="-"/>
            </a:pPr>
            <a:r>
              <a:rPr lang="nl-NL" dirty="0"/>
              <a:t>De vragen sluiten zoveel mogelijk aan bij de stof die in de lessen behandeld is.</a:t>
            </a:r>
          </a:p>
          <a:p>
            <a:pPr marL="171450" indent="-171450">
              <a:buFontTx/>
              <a:buChar char="-"/>
            </a:pPr>
            <a:r>
              <a:rPr lang="nl-NL" dirty="0"/>
              <a:t>Bij moeilijke vragen kan een meerkeuze antwoorden gegeven worden.</a:t>
            </a:r>
          </a:p>
          <a:p>
            <a:pPr marL="171450" indent="-171450">
              <a:buFontTx/>
              <a:buChar char="-"/>
            </a:pPr>
            <a:endParaRPr lang="nl-NL" dirty="0"/>
          </a:p>
          <a:p>
            <a:pPr marL="0" indent="0">
              <a:buFontTx/>
              <a:buNone/>
            </a:pPr>
            <a:r>
              <a:rPr lang="nl-NL" dirty="0"/>
              <a:t>Geef de studenten tussen de 15 en 20 minuten tijd om de vragen (met antwoorden) te bedenken en te noteren.</a:t>
            </a:r>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18</a:t>
            </a:fld>
            <a:endParaRPr lang="nl-NL"/>
          </a:p>
        </p:txBody>
      </p:sp>
    </p:spTree>
    <p:extLst>
      <p:ext uri="{BB962C8B-B14F-4D97-AF65-F5344CB8AC3E}">
        <p14:creationId xmlns:p14="http://schemas.microsoft.com/office/powerpoint/2010/main" val="934020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team komt 1 student naar voren die de 5 vragen voorleest aan de rest van de klas. </a:t>
            </a:r>
          </a:p>
          <a:p>
            <a:r>
              <a:rPr lang="nl-NL" dirty="0"/>
              <a:t>Na elke vraag hebben de groepen even de tijd om na te denken over de antwoorden deze te noteren. De antwoorden worden door de groepen genoteerd in een word document.</a:t>
            </a:r>
          </a:p>
          <a:p>
            <a:r>
              <a:rPr lang="nl-NL" dirty="0"/>
              <a:t>Elke groep komt aan bod om de 5 bedachten vragen aan de klas te stellen.</a:t>
            </a:r>
          </a:p>
          <a:p>
            <a:r>
              <a:rPr lang="nl-NL" dirty="0"/>
              <a:t>Wanneer alle vragen zijn geweest worden de antwoorden gegeven en wordt er gekeken welke groep de meeste antwoorden goed heeft.</a:t>
            </a:r>
          </a:p>
          <a:p>
            <a:r>
              <a:rPr lang="nl-NL" dirty="0"/>
              <a:t>Welke groep heeft er gewonnen?</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19</a:t>
            </a:fld>
            <a:endParaRPr lang="nl-NL"/>
          </a:p>
        </p:txBody>
      </p:sp>
    </p:spTree>
    <p:extLst>
      <p:ext uri="{BB962C8B-B14F-4D97-AF65-F5344CB8AC3E}">
        <p14:creationId xmlns:p14="http://schemas.microsoft.com/office/powerpoint/2010/main" val="37272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kiest 1 of meerder werkvormen die tijdens de les behandeld kunnen worden.</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2</a:t>
            </a:fld>
            <a:endParaRPr lang="nl-NL"/>
          </a:p>
        </p:txBody>
      </p:sp>
    </p:spTree>
    <p:extLst>
      <p:ext uri="{BB962C8B-B14F-4D97-AF65-F5344CB8AC3E}">
        <p14:creationId xmlns:p14="http://schemas.microsoft.com/office/powerpoint/2010/main" val="342225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20</a:t>
            </a:fld>
            <a:endParaRPr lang="nl-NL"/>
          </a:p>
        </p:txBody>
      </p:sp>
    </p:spTree>
    <p:extLst>
      <p:ext uri="{BB962C8B-B14F-4D97-AF65-F5344CB8AC3E}">
        <p14:creationId xmlns:p14="http://schemas.microsoft.com/office/powerpoint/2010/main" val="370080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21</a:t>
            </a:fld>
            <a:endParaRPr lang="nl-NL"/>
          </a:p>
        </p:txBody>
      </p:sp>
    </p:spTree>
    <p:extLst>
      <p:ext uri="{BB962C8B-B14F-4D97-AF65-F5344CB8AC3E}">
        <p14:creationId xmlns:p14="http://schemas.microsoft.com/office/powerpoint/2010/main" val="367209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Of dit doel behaald is wordt door middel van eerder genoemde werkvormen inzichtelijk gemaakt.</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3</a:t>
            </a:fld>
            <a:endParaRPr lang="nl-NL"/>
          </a:p>
        </p:txBody>
      </p:sp>
    </p:spTree>
    <p:extLst>
      <p:ext uri="{BB962C8B-B14F-4D97-AF65-F5344CB8AC3E}">
        <p14:creationId xmlns:p14="http://schemas.microsoft.com/office/powerpoint/2010/main" val="214860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Bovenstaande beelden zijn gedeeld via sociale media. Stel de studenten de vraag wat ze hiervan vinden? Wat voor gevolgen dit heeft/ kan hebben? En of het ze het ermee eens zijn dat deze werknemers zijn ontslagen?</a:t>
            </a:r>
          </a:p>
          <a:p>
            <a:endParaRPr lang="nl-NL" dirty="0"/>
          </a:p>
          <a:p>
            <a:r>
              <a:rPr lang="nl-NL" dirty="0"/>
              <a:t>Sub doel deze dia: Studenten zijn argumenten aan het benoemen om hun mening te onderbouwen.</a:t>
            </a:r>
          </a:p>
          <a:p>
            <a:endParaRPr lang="nl-NL" dirty="0"/>
          </a:p>
          <a:p>
            <a:r>
              <a:rPr lang="nl-NL" dirty="0"/>
              <a:t>https://youtu.be/yvJ-9-xEJ8A</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4</a:t>
            </a:fld>
            <a:endParaRPr lang="nl-NL"/>
          </a:p>
        </p:txBody>
      </p:sp>
    </p:spTree>
    <p:extLst>
      <p:ext uri="{BB962C8B-B14F-4D97-AF65-F5344CB8AC3E}">
        <p14:creationId xmlns:p14="http://schemas.microsoft.com/office/powerpoint/2010/main" val="310213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Spelregels van het debat.</a:t>
            </a:r>
          </a:p>
          <a:p>
            <a:pPr marL="171450" indent="-171450">
              <a:buFont typeface="Arial" panose="020B0604020202020204" pitchFamily="34" charset="0"/>
              <a:buChar char="•"/>
            </a:pPr>
            <a:r>
              <a:rPr lang="nl-NL" dirty="0"/>
              <a:t>Maak twee teams: team A is het eens met de stelling, team B is het oneens met de stelling. Laat de teams bij elkaar zitten elk aan een kant van de klas.</a:t>
            </a:r>
          </a:p>
          <a:p>
            <a:pPr marL="171450" indent="-171450">
              <a:buFont typeface="Arial" panose="020B0604020202020204" pitchFamily="34" charset="0"/>
              <a:buChar char="•"/>
            </a:pPr>
            <a:r>
              <a:rPr lang="nl-NL" dirty="0"/>
              <a:t>Bereid met je team het debat voor: zet argumenten op papier die jullie straks kunnen gebruiken.</a:t>
            </a:r>
          </a:p>
          <a:p>
            <a:pPr marL="171450" indent="-171450">
              <a:buFont typeface="Arial" panose="020B0604020202020204" pitchFamily="34" charset="0"/>
              <a:buChar char="•"/>
            </a:pPr>
            <a:r>
              <a:rPr lang="nl-NL" dirty="0"/>
              <a:t>In het debat is er een debatleider. Hij of zij geeft steeds het woord aan een spreker.</a:t>
            </a:r>
          </a:p>
          <a:p>
            <a:pPr marL="171450" indent="-171450">
              <a:buFont typeface="Arial" panose="020B0604020202020204" pitchFamily="34" charset="0"/>
              <a:buChar char="•"/>
            </a:pPr>
            <a:r>
              <a:rPr lang="nl-NL" dirty="0"/>
              <a:t>Praat alleen als je het woord hebt gekregen!</a:t>
            </a:r>
          </a:p>
          <a:p>
            <a:pPr marL="171450" indent="-171450">
              <a:buFont typeface="Arial" panose="020B0604020202020204" pitchFamily="34" charset="0"/>
              <a:buChar char="•"/>
            </a:pPr>
            <a:r>
              <a:rPr lang="nl-NL" dirty="0"/>
              <a:t>Als je aan het woord bent, leg je met een argument uit waarom je het met de stelling eens of oneens bent.</a:t>
            </a:r>
          </a:p>
          <a:p>
            <a:pPr marL="171450" indent="-171450">
              <a:buFont typeface="Arial" panose="020B0604020202020204" pitchFamily="34" charset="0"/>
              <a:buChar char="•"/>
            </a:pPr>
            <a:r>
              <a:rPr lang="nl-NL" dirty="0"/>
              <a:t>Leg met voorbeelden uit waarom je iets vindt</a:t>
            </a:r>
          </a:p>
          <a:p>
            <a:pPr marL="171450" indent="-171450">
              <a:buFont typeface="Arial" panose="020B0604020202020204" pitchFamily="34" charset="0"/>
              <a:buChar char="•"/>
            </a:pPr>
            <a:r>
              <a:rPr lang="nl-NL" dirty="0"/>
              <a:t>Durf ook toe te geven </a:t>
            </a:r>
          </a:p>
          <a:p>
            <a:pPr marL="171450" indent="-171450">
              <a:buFont typeface="Arial" panose="020B0604020202020204" pitchFamily="34" charset="0"/>
              <a:buChar char="•"/>
            </a:pPr>
            <a:r>
              <a:rPr lang="nl-NL" dirty="0"/>
              <a:t>Val nooit iemand persoonlijk aan, maar altijd zijn boodschap</a:t>
            </a:r>
          </a:p>
          <a:p>
            <a:pPr marL="171450" indent="-171450">
              <a:buFont typeface="Arial" panose="020B0604020202020204" pitchFamily="34" charset="0"/>
              <a:buChar char="•"/>
            </a:pPr>
            <a:r>
              <a:rPr lang="nl-NL" dirty="0"/>
              <a:t>Leg je neer bij de beslissing van de debatleider</a:t>
            </a:r>
          </a:p>
          <a:p>
            <a:pPr marL="171450" indent="-171450">
              <a:buFont typeface="Arial" panose="020B0604020202020204" pitchFamily="34" charset="0"/>
              <a:buChar char="•"/>
            </a:pPr>
            <a:r>
              <a:rPr lang="nl-NL" dirty="0"/>
              <a:t>In elke ronde komt één stelling aan bod.</a:t>
            </a:r>
          </a:p>
          <a:p>
            <a:pPr marL="171450" indent="-171450">
              <a:buFont typeface="Arial" panose="020B0604020202020204" pitchFamily="34" charset="0"/>
              <a:buChar char="•"/>
            </a:pPr>
            <a:r>
              <a:rPr lang="nl-NL" dirty="0"/>
              <a:t>Elke ronde duurt maximaal 7 minuten.</a:t>
            </a:r>
          </a:p>
          <a:p>
            <a:pPr marL="171450" indent="-171450">
              <a:buFont typeface="Arial" panose="020B0604020202020204" pitchFamily="34" charset="0"/>
              <a:buChar char="•"/>
            </a:pPr>
            <a:r>
              <a:rPr lang="nl-NL" dirty="0"/>
              <a:t>De debatleider kiest in elke ronde het winnende team, met de beste argumenten.</a:t>
            </a:r>
          </a:p>
          <a:p>
            <a:r>
              <a:rPr lang="nl-NL" dirty="0"/>
              <a:t>Let op: het gaat niet om gelijk krijgen.</a:t>
            </a:r>
          </a:p>
          <a:p>
            <a:endParaRPr lang="nl-NL" dirty="0"/>
          </a:p>
          <a:p>
            <a:r>
              <a:rPr lang="nl-NL" dirty="0"/>
              <a:t>Bepaal wie van de studenten (of docent) de rol van debatlijder krijgt.</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5</a:t>
            </a:fld>
            <a:endParaRPr lang="nl-NL"/>
          </a:p>
        </p:txBody>
      </p:sp>
    </p:spTree>
    <p:extLst>
      <p:ext uri="{BB962C8B-B14F-4D97-AF65-F5344CB8AC3E}">
        <p14:creationId xmlns:p14="http://schemas.microsoft.com/office/powerpoint/2010/main" val="267253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Bepaal welke groep het eens is met de stelling en welke groep het oneens is met de stelling.</a:t>
            </a:r>
          </a:p>
          <a:p>
            <a:endParaRPr lang="nl-NL" dirty="0"/>
          </a:p>
          <a:p>
            <a:r>
              <a:rPr lang="nl-NL" dirty="0"/>
              <a:t>2. Bespreek met de studenten de intro van de stelling en de stelling zelf.</a:t>
            </a:r>
          </a:p>
          <a:p>
            <a:endParaRPr lang="nl-NL" dirty="0"/>
          </a:p>
          <a:p>
            <a:r>
              <a:rPr lang="nl-NL" dirty="0"/>
              <a:t>3. Per groep worden minimaal 3 argumenten genoteerd.</a:t>
            </a:r>
          </a:p>
          <a:p>
            <a:endParaRPr lang="nl-NL" dirty="0"/>
          </a:p>
          <a:p>
            <a:r>
              <a:rPr lang="nl-NL" dirty="0"/>
              <a:t>4. Voer het debat over deze stelling. 1 student per groep voert het debat.</a:t>
            </a:r>
          </a:p>
          <a:p>
            <a:endParaRPr lang="nl-NL" dirty="0"/>
          </a:p>
          <a:p>
            <a:r>
              <a:rPr lang="nl-NL" dirty="0"/>
              <a:t>https://www.schooldebatteren.nl/stellingen/?fwp_stellingen_thema=media-privacy</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6</a:t>
            </a:fld>
            <a:endParaRPr lang="nl-NL"/>
          </a:p>
        </p:txBody>
      </p:sp>
    </p:spTree>
    <p:extLst>
      <p:ext uri="{BB962C8B-B14F-4D97-AF65-F5344CB8AC3E}">
        <p14:creationId xmlns:p14="http://schemas.microsoft.com/office/powerpoint/2010/main" val="208521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Bepaal welke groep het eens is met de stelling en welke groep het oneens is met de stelling.</a:t>
            </a:r>
          </a:p>
          <a:p>
            <a:endParaRPr lang="nl-NL" dirty="0"/>
          </a:p>
          <a:p>
            <a:r>
              <a:rPr lang="nl-NL" dirty="0"/>
              <a:t>2. Bespreek met de studenten de intro van de stelling en de stelling zelf.</a:t>
            </a:r>
          </a:p>
          <a:p>
            <a:endParaRPr lang="nl-NL" dirty="0"/>
          </a:p>
          <a:p>
            <a:r>
              <a:rPr lang="nl-NL" dirty="0"/>
              <a:t>3. Per groep worden minimaal 3 argumenten genoteerd.</a:t>
            </a:r>
          </a:p>
          <a:p>
            <a:endParaRPr lang="nl-NL" dirty="0"/>
          </a:p>
          <a:p>
            <a:r>
              <a:rPr lang="nl-NL" dirty="0"/>
              <a:t>4. Voer het debat over deze stelling. 1 student per groep voert het debat.</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7</a:t>
            </a:fld>
            <a:endParaRPr lang="nl-NL"/>
          </a:p>
        </p:txBody>
      </p:sp>
    </p:spTree>
    <p:extLst>
      <p:ext uri="{BB962C8B-B14F-4D97-AF65-F5344CB8AC3E}">
        <p14:creationId xmlns:p14="http://schemas.microsoft.com/office/powerpoint/2010/main" val="134457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Bepaal welke groep het eens is met de stelling en welke groep het oneens is met de stelling.</a:t>
            </a:r>
          </a:p>
          <a:p>
            <a:endParaRPr lang="nl-NL" dirty="0"/>
          </a:p>
          <a:p>
            <a:r>
              <a:rPr lang="nl-NL" dirty="0"/>
              <a:t>2. Bespreek met de studenten de intro van de stelling en de stelling zelf.</a:t>
            </a:r>
          </a:p>
          <a:p>
            <a:endParaRPr lang="nl-NL" dirty="0"/>
          </a:p>
          <a:p>
            <a:r>
              <a:rPr lang="nl-NL" dirty="0"/>
              <a:t>3. Per groep worden minimaal 3 argumenten genoteerd.</a:t>
            </a:r>
          </a:p>
          <a:p>
            <a:endParaRPr lang="nl-NL" dirty="0"/>
          </a:p>
          <a:p>
            <a:r>
              <a:rPr lang="nl-NL" dirty="0"/>
              <a:t>4. Voer het debat over deze stelling. 1 student per groep voert het debat.</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8</a:t>
            </a:fld>
            <a:endParaRPr lang="nl-NL"/>
          </a:p>
        </p:txBody>
      </p:sp>
    </p:spTree>
    <p:extLst>
      <p:ext uri="{BB962C8B-B14F-4D97-AF65-F5344CB8AC3E}">
        <p14:creationId xmlns:p14="http://schemas.microsoft.com/office/powerpoint/2010/main" val="391448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Bepaal welke groep het eens is met de stelling en welke groep het oneens is met de stelling.</a:t>
            </a:r>
          </a:p>
          <a:p>
            <a:endParaRPr lang="nl-NL" dirty="0"/>
          </a:p>
          <a:p>
            <a:r>
              <a:rPr lang="nl-NL" dirty="0"/>
              <a:t>2. Bespreek met de studenten de intro van de stelling en de stelling zelf.</a:t>
            </a:r>
          </a:p>
          <a:p>
            <a:endParaRPr lang="nl-NL" dirty="0"/>
          </a:p>
          <a:p>
            <a:r>
              <a:rPr lang="nl-NL" dirty="0"/>
              <a:t>3. Per groep worden minimaal 3 argumenten genoteerd.</a:t>
            </a:r>
          </a:p>
          <a:p>
            <a:endParaRPr lang="nl-NL" dirty="0"/>
          </a:p>
          <a:p>
            <a:r>
              <a:rPr lang="nl-NL" dirty="0"/>
              <a:t>4. Voer het debat over deze stelling. 1 student per groep voert het debat.</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9</a:t>
            </a:fld>
            <a:endParaRPr lang="nl-NL"/>
          </a:p>
        </p:txBody>
      </p:sp>
    </p:spTree>
    <p:extLst>
      <p:ext uri="{BB962C8B-B14F-4D97-AF65-F5344CB8AC3E}">
        <p14:creationId xmlns:p14="http://schemas.microsoft.com/office/powerpoint/2010/main" val="72443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aardenzegger.nl/" TargetMode="Externa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creativecommons.org/licenses/by-nc/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youtu.be/yvJ-9-xEJ8A"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C711F44-60C9-4C33-9F30-80CC279E17A4}"/>
              </a:ext>
            </a:extLst>
          </p:cNvPr>
          <p:cNvSpPr>
            <a:spLocks noGrp="1"/>
          </p:cNvSpPr>
          <p:nvPr>
            <p:ph type="ctrTitle"/>
          </p:nvPr>
        </p:nvSpPr>
        <p:spPr>
          <a:xfrm>
            <a:off x="643467" y="1298448"/>
            <a:ext cx="3685070" cy="3255264"/>
          </a:xfrm>
        </p:spPr>
        <p:txBody>
          <a:bodyPr>
            <a:normAutofit/>
          </a:bodyPr>
          <a:lstStyle/>
          <a:p>
            <a:r>
              <a:rPr lang="nl-NL" sz="5500"/>
              <a:t>Digitaal Burgerschap</a:t>
            </a:r>
          </a:p>
        </p:txBody>
      </p:sp>
      <p:sp>
        <p:nvSpPr>
          <p:cNvPr id="3" name="Ondertitel 2">
            <a:extLst>
              <a:ext uri="{FF2B5EF4-FFF2-40B4-BE49-F238E27FC236}">
                <a16:creationId xmlns:a16="http://schemas.microsoft.com/office/drawing/2014/main" id="{CF2F42A9-C779-4A70-A4AC-F7B5A6CB3930}"/>
              </a:ext>
            </a:extLst>
          </p:cNvPr>
          <p:cNvSpPr>
            <a:spLocks noGrp="1"/>
          </p:cNvSpPr>
          <p:nvPr>
            <p:ph type="subTitle" idx="1"/>
          </p:nvPr>
        </p:nvSpPr>
        <p:spPr>
          <a:xfrm>
            <a:off x="643467" y="4670246"/>
            <a:ext cx="3685070" cy="914400"/>
          </a:xfrm>
        </p:spPr>
        <p:txBody>
          <a:bodyPr>
            <a:normAutofit/>
          </a:bodyPr>
          <a:lstStyle/>
          <a:p>
            <a:r>
              <a:rPr lang="nl-NL" dirty="0"/>
              <a:t>Afronding</a:t>
            </a:r>
          </a:p>
        </p:txBody>
      </p:sp>
      <p:pic>
        <p:nvPicPr>
          <p:cNvPr id="6" name="Afbeelding 5">
            <a:extLst>
              <a:ext uri="{FF2B5EF4-FFF2-40B4-BE49-F238E27FC236}">
                <a16:creationId xmlns:a16="http://schemas.microsoft.com/office/drawing/2014/main" id="{6A6BB6F5-51F5-453B-984B-B591BF4E9FF2}"/>
              </a:ext>
            </a:extLst>
          </p:cNvPr>
          <p:cNvPicPr>
            <a:picLocks noChangeAspect="1"/>
          </p:cNvPicPr>
          <p:nvPr/>
        </p:nvPicPr>
        <p:blipFill rotWithShape="1">
          <a:blip r:embed="rId3"/>
          <a:srcRect r="-1" b="2081"/>
          <a:stretch/>
        </p:blipFill>
        <p:spPr>
          <a:xfrm>
            <a:off x="5120640" y="759599"/>
            <a:ext cx="6367271" cy="5330650"/>
          </a:xfrm>
          <a:prstGeom prst="rect">
            <a:avLst/>
          </a:prstGeom>
        </p:spPr>
      </p:pic>
      <p:sp>
        <p:nvSpPr>
          <p:cNvPr id="15" name="Rectangle 14">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6" descr="Het nieuwe Kasteel | Kasteel.gro | Digitale werkplaats Groningen 2019">
            <a:extLst>
              <a:ext uri="{FF2B5EF4-FFF2-40B4-BE49-F238E27FC236}">
                <a16:creationId xmlns:a16="http://schemas.microsoft.com/office/drawing/2014/main" id="{5280C878-31E2-4B22-9AAF-4BEE4ED7E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Shape&#10;&#10;Description automatically generated with medium confidence">
            <a:extLst>
              <a:ext uri="{FF2B5EF4-FFF2-40B4-BE49-F238E27FC236}">
                <a16:creationId xmlns:a16="http://schemas.microsoft.com/office/drawing/2014/main" id="{61D40B32-A944-630B-93D3-27C0599B93E7}"/>
              </a:ext>
            </a:extLst>
          </p:cNvPr>
          <p:cNvPicPr>
            <a:picLocks noChangeAspect="1"/>
          </p:cNvPicPr>
          <p:nvPr/>
        </p:nvPicPr>
        <p:blipFill>
          <a:blip r:embed="rId5"/>
          <a:stretch>
            <a:fillRect/>
          </a:stretch>
        </p:blipFill>
        <p:spPr>
          <a:xfrm>
            <a:off x="8756527" y="6223169"/>
            <a:ext cx="3431059" cy="576837"/>
          </a:xfrm>
          <a:prstGeom prst="rect">
            <a:avLst/>
          </a:prstGeom>
        </p:spPr>
      </p:pic>
    </p:spTree>
    <p:extLst>
      <p:ext uri="{BB962C8B-B14F-4D97-AF65-F5344CB8AC3E}">
        <p14:creationId xmlns:p14="http://schemas.microsoft.com/office/powerpoint/2010/main" val="375319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619AD-619E-46B5-B57B-9680DC7EE9F5}"/>
              </a:ext>
            </a:extLst>
          </p:cNvPr>
          <p:cNvSpPr>
            <a:spLocks noGrp="1"/>
          </p:cNvSpPr>
          <p:nvPr>
            <p:ph type="title"/>
          </p:nvPr>
        </p:nvSpPr>
        <p:spPr/>
        <p:txBody>
          <a:bodyPr/>
          <a:lstStyle/>
          <a:p>
            <a:r>
              <a:rPr lang="nl-NL" dirty="0"/>
              <a:t>Nabespreking</a:t>
            </a:r>
          </a:p>
        </p:txBody>
      </p:sp>
      <p:sp>
        <p:nvSpPr>
          <p:cNvPr id="3" name="Tijdelijke aanduiding voor inhoud 2">
            <a:extLst>
              <a:ext uri="{FF2B5EF4-FFF2-40B4-BE49-F238E27FC236}">
                <a16:creationId xmlns:a16="http://schemas.microsoft.com/office/drawing/2014/main" id="{F0E400E9-15AB-4C76-88DE-26C6A683348A}"/>
              </a:ext>
            </a:extLst>
          </p:cNvPr>
          <p:cNvSpPr>
            <a:spLocks noGrp="1"/>
          </p:cNvSpPr>
          <p:nvPr>
            <p:ph idx="1"/>
          </p:nvPr>
        </p:nvSpPr>
        <p:spPr/>
        <p:txBody>
          <a:bodyPr/>
          <a:lstStyle/>
          <a:p>
            <a:r>
              <a:rPr lang="nl-NL" dirty="0"/>
              <a:t>Welk argument vond je het beste verwoord tijdens 1 van de debatten. </a:t>
            </a:r>
          </a:p>
          <a:p>
            <a:r>
              <a:rPr lang="nl-NL" dirty="0"/>
              <a:t>Heeft 1 van de debatten jouw op andere gedachtes gebracht?</a:t>
            </a:r>
          </a:p>
          <a:p>
            <a:r>
              <a:rPr lang="nl-NL" dirty="0"/>
              <a:t>Nu met de kritische blik zonder debat: Zou je jezelf ook kunnen verplaatsen in een standpunt van een ander?</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75C8395F-97EB-4C61-B2E5-B8C81B3B9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49967D6A-BFEF-4EB4-AF2F-4352A3C9D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1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C2315F6-9C4D-4D57-A0A6-672233034950}"/>
              </a:ext>
            </a:extLst>
          </p:cNvPr>
          <p:cNvSpPr>
            <a:spLocks noGrp="1"/>
          </p:cNvSpPr>
          <p:nvPr>
            <p:ph type="title"/>
          </p:nvPr>
        </p:nvSpPr>
        <p:spPr>
          <a:xfrm>
            <a:off x="1069848" y="1298448"/>
            <a:ext cx="4705801" cy="3255264"/>
          </a:xfrm>
        </p:spPr>
        <p:txBody>
          <a:bodyPr vert="horz" lIns="91440" tIns="45720" rIns="91440" bIns="45720" rtlCol="0" anchor="b">
            <a:normAutofit/>
          </a:bodyPr>
          <a:lstStyle/>
          <a:p>
            <a:r>
              <a:rPr lang="en-US" sz="5900" spc="-100" dirty="0"/>
              <a:t>Online </a:t>
            </a:r>
            <a:r>
              <a:rPr lang="nl-NL" sz="5900" spc="-100" dirty="0"/>
              <a:t>waarden</a:t>
            </a:r>
          </a:p>
        </p:txBody>
      </p:sp>
      <p:sp>
        <p:nvSpPr>
          <p:cNvPr id="3" name="Tijdelijke aanduiding voor inhoud 2">
            <a:extLst>
              <a:ext uri="{FF2B5EF4-FFF2-40B4-BE49-F238E27FC236}">
                <a16:creationId xmlns:a16="http://schemas.microsoft.com/office/drawing/2014/main" id="{B650BF0F-3DC6-46A7-AE3D-D3493FF5BFFE}"/>
              </a:ext>
            </a:extLst>
          </p:cNvPr>
          <p:cNvSpPr>
            <a:spLocks noGrp="1"/>
          </p:cNvSpPr>
          <p:nvPr>
            <p:ph idx="1"/>
          </p:nvPr>
        </p:nvSpPr>
        <p:spPr>
          <a:xfrm>
            <a:off x="1100015" y="4670246"/>
            <a:ext cx="4675634" cy="914400"/>
          </a:xfrm>
        </p:spPr>
        <p:txBody>
          <a:bodyPr vert="horz" lIns="91440" tIns="45720" rIns="91440" bIns="45720" rtlCol="0" anchor="t">
            <a:normAutofit/>
          </a:bodyPr>
          <a:lstStyle/>
          <a:p>
            <a:pPr marL="0" indent="0">
              <a:buNone/>
            </a:pPr>
            <a:r>
              <a:rPr lang="en-US" sz="2200" dirty="0">
                <a:solidFill>
                  <a:schemeClr val="accent1">
                    <a:lumMod val="20000"/>
                    <a:lumOff val="80000"/>
                  </a:schemeClr>
                </a:solidFill>
                <a:hlinkClick r:id="rId3"/>
              </a:rPr>
              <a:t>https://waardenzegger.nl/</a:t>
            </a:r>
            <a:r>
              <a:rPr lang="en-US" sz="2200" dirty="0">
                <a:solidFill>
                  <a:schemeClr val="accent1">
                    <a:lumMod val="20000"/>
                    <a:lumOff val="80000"/>
                  </a:schemeClr>
                </a:solidFill>
              </a:rPr>
              <a:t> </a:t>
            </a:r>
          </a:p>
        </p:txBody>
      </p:sp>
      <p:pic>
        <p:nvPicPr>
          <p:cNvPr id="6" name="Afbeelding 5">
            <a:extLst>
              <a:ext uri="{FF2B5EF4-FFF2-40B4-BE49-F238E27FC236}">
                <a16:creationId xmlns:a16="http://schemas.microsoft.com/office/drawing/2014/main" id="{059F77AD-3CBC-4342-A08C-8F0163073BA9}"/>
              </a:ext>
            </a:extLst>
          </p:cNvPr>
          <p:cNvPicPr>
            <a:picLocks noChangeAspect="1"/>
          </p:cNvPicPr>
          <p:nvPr/>
        </p:nvPicPr>
        <p:blipFill>
          <a:blip r:embed="rId4"/>
          <a:stretch>
            <a:fillRect/>
          </a:stretch>
        </p:blipFill>
        <p:spPr>
          <a:xfrm>
            <a:off x="6589776" y="999311"/>
            <a:ext cx="4908848" cy="2896220"/>
          </a:xfrm>
          <a:prstGeom prst="rect">
            <a:avLst/>
          </a:prstGeom>
        </p:spPr>
      </p:pic>
      <p:sp>
        <p:nvSpPr>
          <p:cNvPr id="25" name="Rectangle 18">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Het nieuwe Kasteel | Kasteel.gro | Digitale werkplaats Groningen 2019">
            <a:extLst>
              <a:ext uri="{FF2B5EF4-FFF2-40B4-BE49-F238E27FC236}">
                <a16:creationId xmlns:a16="http://schemas.microsoft.com/office/drawing/2014/main" id="{F5971ED4-B7B1-4213-86E9-2D3551AA3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4CE69623-4C5C-45E4-8711-CEA3F0A49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78135B9-8335-42C3-BFD6-9C74A6CCFC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2217" y="4442408"/>
            <a:ext cx="221932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7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92996-0369-4D1C-87BD-A35AF4A48EA6}"/>
              </a:ext>
            </a:extLst>
          </p:cNvPr>
          <p:cNvSpPr>
            <a:spLocks noGrp="1"/>
          </p:cNvSpPr>
          <p:nvPr>
            <p:ph type="title"/>
          </p:nvPr>
        </p:nvSpPr>
        <p:spPr/>
        <p:txBody>
          <a:bodyPr/>
          <a:lstStyle/>
          <a:p>
            <a:r>
              <a:rPr lang="nl-NL" dirty="0"/>
              <a:t>Delen van wachtwoorden</a:t>
            </a:r>
            <a:br>
              <a:rPr lang="nl-NL" dirty="0"/>
            </a:br>
            <a:endParaRPr lang="nl-NL" dirty="0"/>
          </a:p>
        </p:txBody>
      </p:sp>
      <p:sp>
        <p:nvSpPr>
          <p:cNvPr id="3" name="Tijdelijke aanduiding voor inhoud 2">
            <a:extLst>
              <a:ext uri="{FF2B5EF4-FFF2-40B4-BE49-F238E27FC236}">
                <a16:creationId xmlns:a16="http://schemas.microsoft.com/office/drawing/2014/main" id="{D92F52AA-DEC0-48D9-A25B-37399349EBBB}"/>
              </a:ext>
            </a:extLst>
          </p:cNvPr>
          <p:cNvSpPr>
            <a:spLocks noGrp="1"/>
          </p:cNvSpPr>
          <p:nvPr>
            <p:ph idx="1"/>
          </p:nvPr>
        </p:nvSpPr>
        <p:spPr/>
        <p:txBody>
          <a:bodyPr/>
          <a:lstStyle/>
          <a:p>
            <a:pPr marL="0" indent="0">
              <a:buNone/>
            </a:pPr>
            <a:r>
              <a:rPr lang="nl-NL" dirty="0"/>
              <a:t>Jan (15 jaar) kijkt veel films en series op </a:t>
            </a:r>
            <a:r>
              <a:rPr lang="nl-NL" dirty="0" err="1"/>
              <a:t>Netflix</a:t>
            </a:r>
            <a:r>
              <a:rPr lang="nl-NL" dirty="0"/>
              <a:t>, vaak samen met 3 vrienden. Jan heeft een abonnement aangemaakt en gekocht, maar de vrienden delen de kosten.</a:t>
            </a:r>
          </a:p>
          <a:p>
            <a:pPr marL="0" indent="0">
              <a:buNone/>
            </a:pPr>
            <a:r>
              <a:rPr lang="nl-NL" dirty="0"/>
              <a:t>Zodat zijn vrienden ook thuis kunnen kijken, deelt Jan zijn emailadres en wachtwoord met hen. Jan gebruikt voor bijna al zijn online accounts hetzelfde emailadres en wachtwoord.</a:t>
            </a:r>
          </a:p>
          <a:p>
            <a:pPr marL="0" indent="0">
              <a:buNone/>
            </a:pPr>
            <a:r>
              <a:rPr lang="nl-NL" dirty="0"/>
              <a:t>Hij beseft dat dit niet erg veilig is, maar hij wil zijn vrienden ook niet teleurstellen door te stoppen met het delen van het </a:t>
            </a:r>
            <a:r>
              <a:rPr lang="nl-NL" dirty="0" err="1"/>
              <a:t>Netflix</a:t>
            </a:r>
            <a:r>
              <a:rPr lang="nl-NL" dirty="0"/>
              <a:t> account.</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E3CB63E1-E7EE-400A-BEA4-22F302F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89A10EC2-43C0-4552-8CF9-CB9422DF0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6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C8C8C-3E2E-4468-9B3F-90B8DED2961D}"/>
              </a:ext>
            </a:extLst>
          </p:cNvPr>
          <p:cNvSpPr>
            <a:spLocks noGrp="1"/>
          </p:cNvSpPr>
          <p:nvPr>
            <p:ph type="title"/>
          </p:nvPr>
        </p:nvSpPr>
        <p:spPr/>
        <p:txBody>
          <a:bodyPr/>
          <a:lstStyle/>
          <a:p>
            <a:r>
              <a:rPr lang="nl-NL" dirty="0"/>
              <a:t>Digital footprint</a:t>
            </a:r>
            <a:br>
              <a:rPr lang="nl-NL" dirty="0"/>
            </a:br>
            <a:endParaRPr lang="nl-NL" dirty="0"/>
          </a:p>
        </p:txBody>
      </p:sp>
      <p:sp>
        <p:nvSpPr>
          <p:cNvPr id="3" name="Tijdelijke aanduiding voor inhoud 2">
            <a:extLst>
              <a:ext uri="{FF2B5EF4-FFF2-40B4-BE49-F238E27FC236}">
                <a16:creationId xmlns:a16="http://schemas.microsoft.com/office/drawing/2014/main" id="{5317CF7A-33F1-4FB2-ABB6-6122D2D8375D}"/>
              </a:ext>
            </a:extLst>
          </p:cNvPr>
          <p:cNvSpPr>
            <a:spLocks noGrp="1"/>
          </p:cNvSpPr>
          <p:nvPr>
            <p:ph idx="1"/>
          </p:nvPr>
        </p:nvSpPr>
        <p:spPr/>
        <p:txBody>
          <a:bodyPr/>
          <a:lstStyle/>
          <a:p>
            <a:pPr marL="0" indent="0">
              <a:buNone/>
            </a:pPr>
            <a:r>
              <a:rPr lang="nl-NL" dirty="0"/>
              <a:t>Myriam (18 jaar) is </a:t>
            </a:r>
            <a:r>
              <a:rPr lang="nl-NL" dirty="0" err="1"/>
              <a:t>influencer</a:t>
            </a:r>
            <a:r>
              <a:rPr lang="nl-NL" dirty="0"/>
              <a:t> en doet alles met haar mobiele telefoon. Ze zet veel op Facebook, Snapchat, Instagram en </a:t>
            </a:r>
            <a:r>
              <a:rPr lang="nl-NL" dirty="0" err="1"/>
              <a:t>TikTok</a:t>
            </a:r>
            <a:r>
              <a:rPr lang="nl-NL" dirty="0"/>
              <a:t> en heeft een grote groep </a:t>
            </a:r>
            <a:r>
              <a:rPr lang="nl-NL" dirty="0" err="1"/>
              <a:t>followers</a:t>
            </a:r>
            <a:r>
              <a:rPr lang="nl-NL" dirty="0"/>
              <a:t>. Myriam heeft er lang over gedaan om deze groep volgers op te bouwen.</a:t>
            </a:r>
          </a:p>
          <a:p>
            <a:pPr marL="0" indent="0">
              <a:buNone/>
            </a:pPr>
            <a:r>
              <a:rPr lang="nl-NL" dirty="0"/>
              <a:t>Om de volgers te bedienen zet ze veel van zichzelf op </a:t>
            </a:r>
            <a:r>
              <a:rPr lang="nl-NL" dirty="0" err="1"/>
              <a:t>social</a:t>
            </a:r>
            <a:r>
              <a:rPr lang="nl-NL" dirty="0"/>
              <a:t> media: een drankje met vriendinnen, een make-up video of een leuk moment met haar hond.</a:t>
            </a:r>
          </a:p>
          <a:p>
            <a:pPr marL="0" indent="0">
              <a:buNone/>
            </a:pPr>
            <a:r>
              <a:rPr lang="nl-NL" dirty="0"/>
              <a:t>Op een gegeven moment bekruipt haar het gevoel dat haar hele leven op internet staat. Haar volgers, maar ook Techgiganten als Facebook en Google weten alles van haar. Zij vindt dit niet prettig en wil hier graag iets aan doen. Maar wat?</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41730F0D-9385-4364-A7AC-F763BD6D3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6277F77B-579C-4B9E-A708-72D04DC38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0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99901-1891-4E6A-9A39-E0FFD3AE725F}"/>
              </a:ext>
            </a:extLst>
          </p:cNvPr>
          <p:cNvSpPr>
            <a:spLocks noGrp="1"/>
          </p:cNvSpPr>
          <p:nvPr>
            <p:ph type="title"/>
          </p:nvPr>
        </p:nvSpPr>
        <p:spPr/>
        <p:txBody>
          <a:bodyPr/>
          <a:lstStyle/>
          <a:p>
            <a:r>
              <a:rPr lang="nl-NL" dirty="0"/>
              <a:t>Altijd online</a:t>
            </a:r>
            <a:br>
              <a:rPr lang="nl-NL" dirty="0"/>
            </a:br>
            <a:endParaRPr lang="nl-NL" dirty="0"/>
          </a:p>
        </p:txBody>
      </p:sp>
      <p:sp>
        <p:nvSpPr>
          <p:cNvPr id="3" name="Tijdelijke aanduiding voor inhoud 2">
            <a:extLst>
              <a:ext uri="{FF2B5EF4-FFF2-40B4-BE49-F238E27FC236}">
                <a16:creationId xmlns:a16="http://schemas.microsoft.com/office/drawing/2014/main" id="{3D0ABD85-CEC4-40E2-A8CE-9A86C6ABBEF7}"/>
              </a:ext>
            </a:extLst>
          </p:cNvPr>
          <p:cNvSpPr>
            <a:spLocks noGrp="1"/>
          </p:cNvSpPr>
          <p:nvPr>
            <p:ph idx="1"/>
          </p:nvPr>
        </p:nvSpPr>
        <p:spPr/>
        <p:txBody>
          <a:bodyPr/>
          <a:lstStyle/>
          <a:p>
            <a:pPr marL="0" indent="0">
              <a:buNone/>
            </a:pPr>
            <a:r>
              <a:rPr lang="nl-NL" dirty="0"/>
              <a:t>Mohammed (15) heeft nu 3 jaar een smartphone. Ook zijn klasgenoten hebben allemaal een smartphone. Mohammed heeft een gemiddelde schermtijd van ongeveer 6 uur per dag. Zijn vrienden hebben een ongeveer dezelfde schermtijd. Daarnaast heeft Mohammed nog een Playstation en </a:t>
            </a:r>
            <a:r>
              <a:rPr lang="nl-NL" dirty="0" err="1"/>
              <a:t>gamed</a:t>
            </a:r>
            <a:r>
              <a:rPr lang="nl-NL" dirty="0"/>
              <a:t> hij veel met vrienden.</a:t>
            </a:r>
          </a:p>
          <a:p>
            <a:pPr marL="0" indent="0">
              <a:buNone/>
            </a:pPr>
            <a:r>
              <a:rPr lang="nl-NL" dirty="0"/>
              <a:t>Al met al brengen Mohammed en zijn vrienden heel wat uren op “schermpjes” door. Mohammed is moe en merkt dat hij zich steeds slechter kan concentreren. Ook slaapt hij steeds minder. De smartphone is een vorm van ontspanning, maar tegelijkertijd ook weer niet.</a:t>
            </a:r>
          </a:p>
          <a:p>
            <a:pPr marL="0" indent="0">
              <a:buNone/>
            </a:pPr>
            <a:r>
              <a:rPr lang="nl-NL" dirty="0"/>
              <a:t>Om een leuk contact met zijn vrienden te onderhouden volgt hij via de smartphone wat zijn vrienden allemaal doen. Mies komt in een vicieuze cirkel terecht en voelt zich somber.</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F33722F1-AC26-43D4-9384-DCD248457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34F1D8BF-8A21-417B-A607-CCEB0C6A0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3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36A3D-26FD-400A-BB6E-40D6B483D586}"/>
              </a:ext>
            </a:extLst>
          </p:cNvPr>
          <p:cNvSpPr>
            <a:spLocks noGrp="1"/>
          </p:cNvSpPr>
          <p:nvPr>
            <p:ph type="title"/>
          </p:nvPr>
        </p:nvSpPr>
        <p:spPr/>
        <p:txBody>
          <a:bodyPr/>
          <a:lstStyle/>
          <a:p>
            <a:r>
              <a:rPr lang="nl-NL" dirty="0"/>
              <a:t>Eigen ervaringen</a:t>
            </a:r>
          </a:p>
        </p:txBody>
      </p:sp>
      <p:sp>
        <p:nvSpPr>
          <p:cNvPr id="3" name="Tijdelijke aanduiding voor inhoud 2">
            <a:extLst>
              <a:ext uri="{FF2B5EF4-FFF2-40B4-BE49-F238E27FC236}">
                <a16:creationId xmlns:a16="http://schemas.microsoft.com/office/drawing/2014/main" id="{A5E00263-F500-4CE2-B890-01C0B08C9AF1}"/>
              </a:ext>
            </a:extLst>
          </p:cNvPr>
          <p:cNvSpPr>
            <a:spLocks noGrp="1"/>
          </p:cNvSpPr>
          <p:nvPr>
            <p:ph idx="1"/>
          </p:nvPr>
        </p:nvSpPr>
        <p:spPr/>
        <p:txBody>
          <a:bodyPr/>
          <a:lstStyle/>
          <a:p>
            <a:r>
              <a:rPr lang="nl-NL" dirty="0"/>
              <a:t>Heb je zelf een online ervaring waar je tegen je eigen waarden of de waarden van iemand anders aanliep?</a:t>
            </a:r>
          </a:p>
        </p:txBody>
      </p:sp>
      <p:pic>
        <p:nvPicPr>
          <p:cNvPr id="4" name="Picture 4" descr="Het nieuwe Kasteel | Kasteel.gro | Digitale werkplaats Groningen 2019">
            <a:extLst>
              <a:ext uri="{FF2B5EF4-FFF2-40B4-BE49-F238E27FC236}">
                <a16:creationId xmlns:a16="http://schemas.microsoft.com/office/drawing/2014/main" id="{69719CFB-B372-4E2E-BF62-65727EA7E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0F1AB1FC-1AF6-4969-92D5-DA13C6C75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0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8D84AEA-3849-40E4-A376-189B951B9D14}"/>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4600" spc="-100" dirty="0" err="1"/>
              <a:t>Digitaal</a:t>
            </a:r>
            <a:r>
              <a:rPr lang="en-US" sz="4600" spc="-100" dirty="0"/>
              <a:t> </a:t>
            </a:r>
            <a:r>
              <a:rPr lang="en-US" sz="4600" spc="-100" dirty="0" err="1"/>
              <a:t>Burgerschap</a:t>
            </a:r>
            <a:r>
              <a:rPr lang="en-US" sz="4600" spc="-100" dirty="0"/>
              <a:t> Quiz</a:t>
            </a:r>
          </a:p>
        </p:txBody>
      </p:sp>
      <p:pic>
        <p:nvPicPr>
          <p:cNvPr id="6" name="Tijdelijke aanduiding voor inhoud 5">
            <a:extLst>
              <a:ext uri="{FF2B5EF4-FFF2-40B4-BE49-F238E27FC236}">
                <a16:creationId xmlns:a16="http://schemas.microsoft.com/office/drawing/2014/main" id="{AD56F008-8784-410F-9E85-99B5FA5DE577}"/>
              </a:ext>
            </a:extLst>
          </p:cNvPr>
          <p:cNvPicPr>
            <a:picLocks noGrp="1" noChangeAspect="1"/>
          </p:cNvPicPr>
          <p:nvPr>
            <p:ph idx="1"/>
          </p:nvPr>
        </p:nvPicPr>
        <p:blipFill>
          <a:blip r:embed="rId3"/>
          <a:stretch>
            <a:fillRect/>
          </a:stretch>
        </p:blipFill>
        <p:spPr>
          <a:xfrm>
            <a:off x="5638950" y="759599"/>
            <a:ext cx="5330650" cy="5330650"/>
          </a:xfrm>
          <a:prstGeom prst="rect">
            <a:avLst/>
          </a:prstGeom>
        </p:spPr>
      </p:pic>
      <p:sp>
        <p:nvSpPr>
          <p:cNvPr id="24" name="Rectangle 23">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Het nieuwe Kasteel | Kasteel.gro | Digitale werkplaats Groningen 2019">
            <a:extLst>
              <a:ext uri="{FF2B5EF4-FFF2-40B4-BE49-F238E27FC236}">
                <a16:creationId xmlns:a16="http://schemas.microsoft.com/office/drawing/2014/main" id="{C6CB4EE8-6A0F-41D5-95EC-3A4E7A173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AC536E67-9DAE-4BB0-B265-4504CDE23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3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86D-7742-4DD4-85F0-E8F71B9525A5}"/>
              </a:ext>
            </a:extLst>
          </p:cNvPr>
          <p:cNvSpPr>
            <a:spLocks noGrp="1"/>
          </p:cNvSpPr>
          <p:nvPr>
            <p:ph type="title"/>
          </p:nvPr>
        </p:nvSpPr>
        <p:spPr/>
        <p:txBody>
          <a:bodyPr/>
          <a:lstStyle/>
          <a:p>
            <a:r>
              <a:rPr lang="nl-NL" dirty="0"/>
              <a:t>Onderwerpen</a:t>
            </a:r>
          </a:p>
        </p:txBody>
      </p:sp>
      <p:sp>
        <p:nvSpPr>
          <p:cNvPr id="3" name="Tijdelijke aanduiding voor inhoud 2">
            <a:extLst>
              <a:ext uri="{FF2B5EF4-FFF2-40B4-BE49-F238E27FC236}">
                <a16:creationId xmlns:a16="http://schemas.microsoft.com/office/drawing/2014/main" id="{5743D3D9-E71A-4E44-8F37-70052E835211}"/>
              </a:ext>
            </a:extLst>
          </p:cNvPr>
          <p:cNvSpPr>
            <a:spLocks noGrp="1"/>
          </p:cNvSpPr>
          <p:nvPr>
            <p:ph idx="1"/>
          </p:nvPr>
        </p:nvSpPr>
        <p:spPr/>
        <p:txBody>
          <a:bodyPr/>
          <a:lstStyle/>
          <a:p>
            <a:r>
              <a:rPr lang="nl-NL" dirty="0"/>
              <a:t>Online identiteit vs. offline identiteit</a:t>
            </a:r>
          </a:p>
          <a:p>
            <a:r>
              <a:rPr lang="nl-NL" dirty="0"/>
              <a:t>Privacy</a:t>
            </a:r>
          </a:p>
          <a:p>
            <a:r>
              <a:rPr lang="nl-NL" dirty="0"/>
              <a:t>Algoritmes</a:t>
            </a:r>
          </a:p>
          <a:p>
            <a:r>
              <a:rPr lang="nl-NL" dirty="0"/>
              <a:t>AI (</a:t>
            </a:r>
            <a:r>
              <a:rPr lang="nl-NL" dirty="0" err="1"/>
              <a:t>Artificial</a:t>
            </a:r>
            <a:r>
              <a:rPr lang="nl-NL" dirty="0"/>
              <a:t> Intelligence)</a:t>
            </a:r>
          </a:p>
          <a:p>
            <a:r>
              <a:rPr lang="nl-NL" dirty="0"/>
              <a:t>Fake en </a:t>
            </a:r>
            <a:r>
              <a:rPr lang="nl-NL" dirty="0" err="1"/>
              <a:t>Deep</a:t>
            </a:r>
            <a:r>
              <a:rPr lang="nl-NL" dirty="0"/>
              <a:t> fake </a:t>
            </a:r>
            <a:r>
              <a:rPr lang="nl-NL" dirty="0" err="1"/>
              <a:t>news</a:t>
            </a:r>
            <a:endParaRPr lang="nl-NL" dirty="0"/>
          </a:p>
          <a:p>
            <a:r>
              <a:rPr lang="nl-NL" dirty="0"/>
              <a:t>Cybercrime</a:t>
            </a:r>
          </a:p>
          <a:p>
            <a:r>
              <a:rPr lang="nl-NL" dirty="0"/>
              <a:t>Digitaal balans.</a:t>
            </a:r>
          </a:p>
        </p:txBody>
      </p:sp>
      <p:pic>
        <p:nvPicPr>
          <p:cNvPr id="4" name="Picture 4" descr="Het nieuwe Kasteel | Kasteel.gro | Digitale werkplaats Groningen 2019">
            <a:extLst>
              <a:ext uri="{FF2B5EF4-FFF2-40B4-BE49-F238E27FC236}">
                <a16:creationId xmlns:a16="http://schemas.microsoft.com/office/drawing/2014/main" id="{9108E580-02AB-4AAF-8D83-B5A198D3D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69C9F99-19DF-4525-9347-3034DBD26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2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75D8C-075B-4A6C-9506-664981505C75}"/>
              </a:ext>
            </a:extLst>
          </p:cNvPr>
          <p:cNvSpPr>
            <a:spLocks noGrp="1"/>
          </p:cNvSpPr>
          <p:nvPr>
            <p:ph type="title"/>
          </p:nvPr>
        </p:nvSpPr>
        <p:spPr/>
        <p:txBody>
          <a:bodyPr/>
          <a:lstStyle/>
          <a:p>
            <a:r>
              <a:rPr lang="nl-NL" dirty="0"/>
              <a:t>Vragen bedenken</a:t>
            </a:r>
          </a:p>
        </p:txBody>
      </p:sp>
      <p:sp>
        <p:nvSpPr>
          <p:cNvPr id="3" name="Tijdelijke aanduiding voor inhoud 2">
            <a:extLst>
              <a:ext uri="{FF2B5EF4-FFF2-40B4-BE49-F238E27FC236}">
                <a16:creationId xmlns:a16="http://schemas.microsoft.com/office/drawing/2014/main" id="{CFF7F5CE-B0D0-40D5-90A5-908020BCC2E4}"/>
              </a:ext>
            </a:extLst>
          </p:cNvPr>
          <p:cNvSpPr>
            <a:spLocks noGrp="1"/>
          </p:cNvSpPr>
          <p:nvPr>
            <p:ph idx="1"/>
          </p:nvPr>
        </p:nvSpPr>
        <p:spPr/>
        <p:txBody>
          <a:bodyPr/>
          <a:lstStyle/>
          <a:p>
            <a:r>
              <a:rPr lang="nl-NL" dirty="0"/>
              <a:t>Bedenk met je groep 5 vragen die aansluiten bij het onderwerp.</a:t>
            </a:r>
          </a:p>
          <a:p>
            <a:endParaRPr lang="nl-NL" dirty="0"/>
          </a:p>
          <a:p>
            <a:endParaRPr lang="nl-NL" dirty="0"/>
          </a:p>
          <a:p>
            <a:endParaRPr lang="nl-NL" dirty="0"/>
          </a:p>
          <a:p>
            <a:pPr marL="0" indent="0" algn="ctr">
              <a:buNone/>
            </a:pPr>
            <a:r>
              <a:rPr lang="nl-NL" dirty="0"/>
              <a:t>“</a:t>
            </a:r>
            <a:r>
              <a:rPr lang="nl-NL" i="1" dirty="0"/>
              <a:t>Google is je beste vriend”</a:t>
            </a:r>
          </a:p>
        </p:txBody>
      </p:sp>
      <p:pic>
        <p:nvPicPr>
          <p:cNvPr id="4" name="Picture 4" descr="Het nieuwe Kasteel | Kasteel.gro | Digitale werkplaats Groningen 2019">
            <a:extLst>
              <a:ext uri="{FF2B5EF4-FFF2-40B4-BE49-F238E27FC236}">
                <a16:creationId xmlns:a16="http://schemas.microsoft.com/office/drawing/2014/main" id="{EF810D67-CA05-4516-83DC-C928AD288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CF2E6D1F-A16E-4F33-9E09-D75F81F09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3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66848-0B53-4459-9F07-9D6BE80C322A}"/>
              </a:ext>
            </a:extLst>
          </p:cNvPr>
          <p:cNvSpPr>
            <a:spLocks noGrp="1"/>
          </p:cNvSpPr>
          <p:nvPr>
            <p:ph type="title"/>
          </p:nvPr>
        </p:nvSpPr>
        <p:spPr/>
        <p:txBody>
          <a:bodyPr/>
          <a:lstStyle/>
          <a:p>
            <a:r>
              <a:rPr lang="nl-NL" dirty="0"/>
              <a:t>De Quiz</a:t>
            </a:r>
          </a:p>
        </p:txBody>
      </p:sp>
      <p:pic>
        <p:nvPicPr>
          <p:cNvPr id="4" name="Picture 4" descr="Het nieuwe Kasteel | Kasteel.gro | Digitale werkplaats Groningen 2019">
            <a:extLst>
              <a:ext uri="{FF2B5EF4-FFF2-40B4-BE49-F238E27FC236}">
                <a16:creationId xmlns:a16="http://schemas.microsoft.com/office/drawing/2014/main" id="{E9C2776E-E5EB-44D6-8A02-62AF99605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D03D0215-C8CC-4F21-8FDA-15394342E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a:extLst>
              <a:ext uri="{FF2B5EF4-FFF2-40B4-BE49-F238E27FC236}">
                <a16:creationId xmlns:a16="http://schemas.microsoft.com/office/drawing/2014/main" id="{874AC8F3-2EC4-48A4-9041-850474C765ED}"/>
              </a:ext>
            </a:extLst>
          </p:cNvPr>
          <p:cNvPicPr>
            <a:picLocks noGrp="1" noChangeAspect="1"/>
          </p:cNvPicPr>
          <p:nvPr>
            <p:ph idx="1"/>
          </p:nvPr>
        </p:nvPicPr>
        <p:blipFill>
          <a:blip r:embed="rId5"/>
          <a:stretch>
            <a:fillRect/>
          </a:stretch>
        </p:blipFill>
        <p:spPr>
          <a:xfrm>
            <a:off x="3868738" y="1513141"/>
            <a:ext cx="7315200" cy="3822192"/>
          </a:xfrm>
          <a:prstGeom prst="rect">
            <a:avLst/>
          </a:prstGeom>
        </p:spPr>
      </p:pic>
    </p:spTree>
    <p:extLst>
      <p:ext uri="{BB962C8B-B14F-4D97-AF65-F5344CB8AC3E}">
        <p14:creationId xmlns:p14="http://schemas.microsoft.com/office/powerpoint/2010/main" val="216375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E2C32-245B-4333-825D-4B627855F0A6}"/>
              </a:ext>
            </a:extLst>
          </p:cNvPr>
          <p:cNvSpPr>
            <a:spLocks noGrp="1"/>
          </p:cNvSpPr>
          <p:nvPr>
            <p:ph type="title"/>
          </p:nvPr>
        </p:nvSpPr>
        <p:spPr/>
        <p:txBody>
          <a:bodyPr/>
          <a:lstStyle/>
          <a:p>
            <a:r>
              <a:rPr lang="nl-NL" dirty="0"/>
              <a:t>Vooruitblik</a:t>
            </a:r>
          </a:p>
        </p:txBody>
      </p:sp>
      <p:sp>
        <p:nvSpPr>
          <p:cNvPr id="3" name="Tijdelijke aanduiding voor inhoud 2">
            <a:extLst>
              <a:ext uri="{FF2B5EF4-FFF2-40B4-BE49-F238E27FC236}">
                <a16:creationId xmlns:a16="http://schemas.microsoft.com/office/drawing/2014/main" id="{488910FC-CB82-4AA7-B63F-F579CF3D49D6}"/>
              </a:ext>
            </a:extLst>
          </p:cNvPr>
          <p:cNvSpPr>
            <a:spLocks noGrp="1"/>
          </p:cNvSpPr>
          <p:nvPr>
            <p:ph idx="1"/>
          </p:nvPr>
        </p:nvSpPr>
        <p:spPr/>
        <p:txBody>
          <a:bodyPr/>
          <a:lstStyle/>
          <a:p>
            <a:r>
              <a:rPr lang="nl-NL" dirty="0"/>
              <a:t>Doel van de les</a:t>
            </a:r>
          </a:p>
          <a:p>
            <a:r>
              <a:rPr lang="nl-NL" dirty="0"/>
              <a:t>Werkvorm</a:t>
            </a:r>
          </a:p>
          <a:p>
            <a:pPr lvl="1"/>
            <a:r>
              <a:rPr lang="nl-NL" dirty="0"/>
              <a:t>Debat.</a:t>
            </a:r>
          </a:p>
          <a:p>
            <a:pPr lvl="1"/>
            <a:r>
              <a:rPr lang="nl-NL" dirty="0"/>
              <a:t>Online waarden</a:t>
            </a:r>
          </a:p>
          <a:p>
            <a:pPr lvl="1"/>
            <a:r>
              <a:rPr lang="nl-NL" dirty="0"/>
              <a:t>Quiz</a:t>
            </a:r>
          </a:p>
          <a:p>
            <a:r>
              <a:rPr lang="nl-NL" dirty="0"/>
              <a:t>Doel digitaal burgerschap behaald?</a:t>
            </a:r>
          </a:p>
          <a:p>
            <a:r>
              <a:rPr lang="nl-NL" dirty="0"/>
              <a:t>Portfolio</a:t>
            </a:r>
          </a:p>
          <a:p>
            <a:endParaRPr lang="nl-NL" dirty="0"/>
          </a:p>
          <a:p>
            <a:endParaRPr lang="nl-NL" dirty="0"/>
          </a:p>
        </p:txBody>
      </p:sp>
      <p:pic>
        <p:nvPicPr>
          <p:cNvPr id="4" name="Picture 4" descr="Het nieuwe Kasteel | Kasteel.gro | Digitale werkplaats Groningen 2019">
            <a:extLst>
              <a:ext uri="{FF2B5EF4-FFF2-40B4-BE49-F238E27FC236}">
                <a16:creationId xmlns:a16="http://schemas.microsoft.com/office/drawing/2014/main" id="{7F82E7E8-F0EC-43CF-8D63-DA6F1E2C2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B53548B-88E7-4DDD-9207-313B8B377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7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E4434-DEFF-451C-8298-F39EF340D395}"/>
              </a:ext>
            </a:extLst>
          </p:cNvPr>
          <p:cNvSpPr>
            <a:spLocks noGrp="1"/>
          </p:cNvSpPr>
          <p:nvPr>
            <p:ph type="title"/>
          </p:nvPr>
        </p:nvSpPr>
        <p:spPr/>
        <p:txBody>
          <a:bodyPr/>
          <a:lstStyle/>
          <a:p>
            <a:r>
              <a:rPr lang="nl-NL" dirty="0"/>
              <a:t>Doel digitaal burgerschap behaald?</a:t>
            </a:r>
          </a:p>
        </p:txBody>
      </p:sp>
      <p:sp>
        <p:nvSpPr>
          <p:cNvPr id="3" name="Tijdelijke aanduiding voor inhoud 2">
            <a:extLst>
              <a:ext uri="{FF2B5EF4-FFF2-40B4-BE49-F238E27FC236}">
                <a16:creationId xmlns:a16="http://schemas.microsoft.com/office/drawing/2014/main" id="{C42817E7-D45A-48C7-A54A-FFE052D5163C}"/>
              </a:ext>
            </a:extLst>
          </p:cNvPr>
          <p:cNvSpPr>
            <a:spLocks noGrp="1"/>
          </p:cNvSpPr>
          <p:nvPr>
            <p:ph idx="1"/>
          </p:nvPr>
        </p:nvSpPr>
        <p:spPr/>
        <p:txBody>
          <a:bodyPr/>
          <a:lstStyle/>
          <a:p>
            <a:r>
              <a:rPr lang="nl-NL" dirty="0"/>
              <a:t>Aan het einde van de les ben je in staat een kritische blik op digitaal burgerschap te werpen met:</a:t>
            </a:r>
          </a:p>
          <a:p>
            <a:pPr lvl="1"/>
            <a:r>
              <a:rPr lang="nl-NL" dirty="0"/>
              <a:t>Een menig kunnen voren</a:t>
            </a:r>
          </a:p>
          <a:p>
            <a:pPr lvl="1"/>
            <a:r>
              <a:rPr lang="nl-NL" dirty="0"/>
              <a:t>Je mening kunnen onderbouwen</a:t>
            </a:r>
          </a:p>
          <a:p>
            <a:pPr lvl="1"/>
            <a:r>
              <a:rPr lang="nl-NL" dirty="0"/>
              <a:t>Je kunnen verplaats in een mening van een ander</a:t>
            </a:r>
          </a:p>
          <a:p>
            <a:pPr lvl="1"/>
            <a:r>
              <a:rPr lang="nl-NL" dirty="0"/>
              <a:t>Je standpunt heroverwegen</a:t>
            </a:r>
          </a:p>
          <a:p>
            <a:pPr marL="0" indent="0">
              <a:buNone/>
            </a:pPr>
            <a:endParaRPr lang="nl-NL" dirty="0"/>
          </a:p>
        </p:txBody>
      </p:sp>
      <p:pic>
        <p:nvPicPr>
          <p:cNvPr id="4" name="Picture 4" descr="Het nieuwe Kasteel | Kasteel.gro | Digitale werkplaats Groningen 2019">
            <a:extLst>
              <a:ext uri="{FF2B5EF4-FFF2-40B4-BE49-F238E27FC236}">
                <a16:creationId xmlns:a16="http://schemas.microsoft.com/office/drawing/2014/main" id="{A6284BA2-670F-4039-A414-9F6955FDE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8359DFA0-55A4-498C-9EB0-D7ABAE300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7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A33A7-D41A-4A06-A71F-CB39A799C679}"/>
              </a:ext>
            </a:extLst>
          </p:cNvPr>
          <p:cNvSpPr>
            <a:spLocks noGrp="1"/>
          </p:cNvSpPr>
          <p:nvPr>
            <p:ph type="title"/>
          </p:nvPr>
        </p:nvSpPr>
        <p:spPr>
          <a:xfrm>
            <a:off x="252919" y="1123837"/>
            <a:ext cx="2947482" cy="4601183"/>
          </a:xfrm>
        </p:spPr>
        <p:txBody>
          <a:bodyPr>
            <a:normAutofit/>
          </a:bodyPr>
          <a:lstStyle/>
          <a:p>
            <a:r>
              <a:rPr lang="nl-NL" dirty="0" err="1"/>
              <a:t>Itslearning</a:t>
            </a:r>
            <a:br>
              <a:rPr lang="nl-NL" dirty="0"/>
            </a:br>
            <a:r>
              <a:rPr lang="nl-NL" dirty="0"/>
              <a:t>Portfolio</a:t>
            </a:r>
          </a:p>
        </p:txBody>
      </p:sp>
      <p:sp>
        <p:nvSpPr>
          <p:cNvPr id="3" name="Tijdelijke aanduiding voor inhoud 2">
            <a:extLst>
              <a:ext uri="{FF2B5EF4-FFF2-40B4-BE49-F238E27FC236}">
                <a16:creationId xmlns:a16="http://schemas.microsoft.com/office/drawing/2014/main" id="{5BA6CD3F-0E0D-4E88-B127-B90EF59A8D8B}"/>
              </a:ext>
            </a:extLst>
          </p:cNvPr>
          <p:cNvSpPr>
            <a:spLocks noGrp="1"/>
          </p:cNvSpPr>
          <p:nvPr>
            <p:ph idx="1"/>
          </p:nvPr>
        </p:nvSpPr>
        <p:spPr>
          <a:xfrm>
            <a:off x="3869267" y="864108"/>
            <a:ext cx="3585891" cy="5120640"/>
          </a:xfrm>
        </p:spPr>
        <p:txBody>
          <a:bodyPr>
            <a:normAutofit/>
          </a:bodyPr>
          <a:lstStyle/>
          <a:p>
            <a:r>
              <a:rPr lang="nl-NL" dirty="0"/>
              <a:t>Zijn alle portfolio opdrachten  uitgewerkt en toegevoegd aan je digitaal burgerschap portfolio?</a:t>
            </a:r>
          </a:p>
          <a:p>
            <a:r>
              <a:rPr lang="nl-NL" dirty="0"/>
              <a:t>Lever je complete portfolio in via </a:t>
            </a:r>
            <a:r>
              <a:rPr lang="nl-NL" dirty="0" err="1"/>
              <a:t>Itslearning</a:t>
            </a:r>
            <a:r>
              <a:rPr lang="nl-NL" dirty="0"/>
              <a:t>.</a:t>
            </a:r>
          </a:p>
        </p:txBody>
      </p:sp>
      <p:pic>
        <p:nvPicPr>
          <p:cNvPr id="6" name="Afbeelding 5">
            <a:extLst>
              <a:ext uri="{FF2B5EF4-FFF2-40B4-BE49-F238E27FC236}">
                <a16:creationId xmlns:a16="http://schemas.microsoft.com/office/drawing/2014/main" id="{BBA8B1E6-A044-48D1-9558-BA6D20E8641C}"/>
              </a:ext>
            </a:extLst>
          </p:cNvPr>
          <p:cNvPicPr>
            <a:picLocks noChangeAspect="1"/>
          </p:cNvPicPr>
          <p:nvPr/>
        </p:nvPicPr>
        <p:blipFill>
          <a:blip r:embed="rId3"/>
          <a:stretch>
            <a:fillRect/>
          </a:stretch>
        </p:blipFill>
        <p:spPr>
          <a:xfrm>
            <a:off x="7818120" y="2372685"/>
            <a:ext cx="3474720" cy="2112629"/>
          </a:xfrm>
          <a:prstGeom prst="rect">
            <a:avLst/>
          </a:prstGeom>
        </p:spPr>
      </p:pic>
      <p:pic>
        <p:nvPicPr>
          <p:cNvPr id="4" name="Picture 4" descr="Het nieuwe Kasteel | Kasteel.gro | Digitale werkplaats Groningen 2019">
            <a:extLst>
              <a:ext uri="{FF2B5EF4-FFF2-40B4-BE49-F238E27FC236}">
                <a16:creationId xmlns:a16="http://schemas.microsoft.com/office/drawing/2014/main" id="{0C39B6D5-F309-45EA-974E-CF90B8C3E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4D9BD26-8C59-47CE-9081-36979B817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8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3495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84F2C-4ED0-45DC-833E-7DFB61B5325A}"/>
              </a:ext>
            </a:extLst>
          </p:cNvPr>
          <p:cNvSpPr>
            <a:spLocks noGrp="1"/>
          </p:cNvSpPr>
          <p:nvPr>
            <p:ph type="title"/>
          </p:nvPr>
        </p:nvSpPr>
        <p:spPr/>
        <p:txBody>
          <a:bodyPr/>
          <a:lstStyle/>
          <a:p>
            <a:r>
              <a:rPr lang="nl-NL" dirty="0"/>
              <a:t>Doel van deze les</a:t>
            </a:r>
          </a:p>
        </p:txBody>
      </p:sp>
      <p:sp>
        <p:nvSpPr>
          <p:cNvPr id="3" name="Tijdelijke aanduiding voor inhoud 2">
            <a:extLst>
              <a:ext uri="{FF2B5EF4-FFF2-40B4-BE49-F238E27FC236}">
                <a16:creationId xmlns:a16="http://schemas.microsoft.com/office/drawing/2014/main" id="{D0071D83-FA6D-4F17-B1EB-DB48067E1058}"/>
              </a:ext>
            </a:extLst>
          </p:cNvPr>
          <p:cNvSpPr>
            <a:spLocks noGrp="1"/>
          </p:cNvSpPr>
          <p:nvPr>
            <p:ph idx="1"/>
          </p:nvPr>
        </p:nvSpPr>
        <p:spPr/>
        <p:txBody>
          <a:bodyPr/>
          <a:lstStyle/>
          <a:p>
            <a:r>
              <a:rPr lang="nl-NL" dirty="0"/>
              <a:t>Aan het einde van de les ben je in staat een kritische blik op digitaal burgerschap te werpen met:</a:t>
            </a:r>
          </a:p>
          <a:p>
            <a:pPr lvl="1"/>
            <a:r>
              <a:rPr lang="nl-NL" dirty="0"/>
              <a:t>Een menig kunnen voren</a:t>
            </a:r>
          </a:p>
          <a:p>
            <a:pPr lvl="1"/>
            <a:r>
              <a:rPr lang="nl-NL" dirty="0"/>
              <a:t>Je mening kunnen onderbouwen</a:t>
            </a:r>
          </a:p>
          <a:p>
            <a:pPr lvl="1"/>
            <a:r>
              <a:rPr lang="nl-NL" dirty="0"/>
              <a:t>Je kunnen verplaats in een mening van een ander</a:t>
            </a:r>
          </a:p>
          <a:p>
            <a:pPr lvl="1"/>
            <a:r>
              <a:rPr lang="nl-NL" dirty="0"/>
              <a:t>Je standpunt heroverwegen</a:t>
            </a:r>
          </a:p>
          <a:p>
            <a:pPr marL="0" indent="0">
              <a:buNone/>
            </a:pPr>
            <a:endParaRPr lang="nl-NL" dirty="0"/>
          </a:p>
        </p:txBody>
      </p:sp>
      <p:pic>
        <p:nvPicPr>
          <p:cNvPr id="4" name="Picture 4" descr="Het nieuwe Kasteel | Kasteel.gro | Digitale werkplaats Groningen 2019">
            <a:extLst>
              <a:ext uri="{FF2B5EF4-FFF2-40B4-BE49-F238E27FC236}">
                <a16:creationId xmlns:a16="http://schemas.microsoft.com/office/drawing/2014/main" id="{9146F532-979C-41B2-8E7F-5025995F6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DCAF77E-6990-4AF0-B7A3-727C4065D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3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8B72F-BC65-4EDE-AC9E-03684C84F1F9}"/>
              </a:ext>
            </a:extLst>
          </p:cNvPr>
          <p:cNvSpPr>
            <a:spLocks noGrp="1"/>
          </p:cNvSpPr>
          <p:nvPr>
            <p:ph type="title"/>
          </p:nvPr>
        </p:nvSpPr>
        <p:spPr/>
        <p:txBody>
          <a:bodyPr/>
          <a:lstStyle/>
          <a:p>
            <a:r>
              <a:rPr lang="nl-NL"/>
              <a:t>Gedeeld op sociale media. </a:t>
            </a:r>
            <a:br>
              <a:rPr lang="nl-NL"/>
            </a:br>
            <a:r>
              <a:rPr lang="nl-NL"/>
              <a:t>Wat vind je hiervan?</a:t>
            </a:r>
            <a:endParaRPr lang="nl-NL" dirty="0"/>
          </a:p>
        </p:txBody>
      </p:sp>
      <p:pic>
        <p:nvPicPr>
          <p:cNvPr id="5" name="Picture 4" descr="Het nieuwe Kasteel | Kasteel.gro | Digitale werkplaats Groningen 2019">
            <a:extLst>
              <a:ext uri="{FF2B5EF4-FFF2-40B4-BE49-F238E27FC236}">
                <a16:creationId xmlns:a16="http://schemas.microsoft.com/office/drawing/2014/main" id="{AEB81484-25B3-43A0-822B-FA631BB08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4F63B6ED-EEAD-4454-819A-D8F3DE47F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ikTok: de opkomende trend - Fueld">
            <a:hlinkClick r:id="rId5"/>
            <a:extLst>
              <a:ext uri="{FF2B5EF4-FFF2-40B4-BE49-F238E27FC236}">
                <a16:creationId xmlns:a16="http://schemas.microsoft.com/office/drawing/2014/main" id="{F6AC5F58-5E1E-48CF-B012-44775CF879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426" y="2047357"/>
            <a:ext cx="6969470" cy="294939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A74E1AAC-ABE2-4D8E-B911-36294484C8CD}"/>
              </a:ext>
            </a:extLst>
          </p:cNvPr>
          <p:cNvSpPr txBox="1"/>
          <p:nvPr/>
        </p:nvSpPr>
        <p:spPr>
          <a:xfrm>
            <a:off x="3882547" y="4990723"/>
            <a:ext cx="3760966" cy="369332"/>
          </a:xfrm>
          <a:prstGeom prst="rect">
            <a:avLst/>
          </a:prstGeom>
          <a:noFill/>
        </p:spPr>
        <p:txBody>
          <a:bodyPr wrap="none" rtlCol="0">
            <a:spAutoFit/>
          </a:bodyPr>
          <a:lstStyle/>
          <a:p>
            <a:r>
              <a:rPr lang="nl-NL" i="1" dirty="0"/>
              <a:t>Klik op afbeelding voor weergave video</a:t>
            </a:r>
          </a:p>
        </p:txBody>
      </p:sp>
      <p:sp>
        <p:nvSpPr>
          <p:cNvPr id="9" name="Tekstvak 8">
            <a:extLst>
              <a:ext uri="{FF2B5EF4-FFF2-40B4-BE49-F238E27FC236}">
                <a16:creationId xmlns:a16="http://schemas.microsoft.com/office/drawing/2014/main" id="{1E6B4F61-250A-437C-A287-209D650E8A7D}"/>
              </a:ext>
            </a:extLst>
          </p:cNvPr>
          <p:cNvSpPr txBox="1"/>
          <p:nvPr/>
        </p:nvSpPr>
        <p:spPr>
          <a:xfrm>
            <a:off x="3860296" y="1123837"/>
            <a:ext cx="7175811" cy="461665"/>
          </a:xfrm>
          <a:prstGeom prst="rect">
            <a:avLst/>
          </a:prstGeom>
          <a:noFill/>
        </p:spPr>
        <p:txBody>
          <a:bodyPr wrap="none" rtlCol="0">
            <a:spAutoFit/>
          </a:bodyPr>
          <a:lstStyle/>
          <a:p>
            <a:r>
              <a:rPr lang="nl-NL" sz="2400" dirty="0"/>
              <a:t>Welke gevolgen kan deze video met zich mee brengen?</a:t>
            </a:r>
          </a:p>
        </p:txBody>
      </p:sp>
    </p:spTree>
    <p:extLst>
      <p:ext uri="{BB962C8B-B14F-4D97-AF65-F5344CB8AC3E}">
        <p14:creationId xmlns:p14="http://schemas.microsoft.com/office/powerpoint/2010/main" val="1876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C9A52-91C5-4388-A1E8-E0650C695466}"/>
              </a:ext>
            </a:extLst>
          </p:cNvPr>
          <p:cNvSpPr>
            <a:spLocks noGrp="1"/>
          </p:cNvSpPr>
          <p:nvPr>
            <p:ph type="title"/>
          </p:nvPr>
        </p:nvSpPr>
        <p:spPr/>
        <p:txBody>
          <a:bodyPr/>
          <a:lstStyle/>
          <a:p>
            <a:r>
              <a:rPr lang="nl-NL" dirty="0"/>
              <a:t>Debat</a:t>
            </a:r>
          </a:p>
        </p:txBody>
      </p:sp>
      <p:sp>
        <p:nvSpPr>
          <p:cNvPr id="3" name="Tijdelijke aanduiding voor inhoud 2">
            <a:extLst>
              <a:ext uri="{FF2B5EF4-FFF2-40B4-BE49-F238E27FC236}">
                <a16:creationId xmlns:a16="http://schemas.microsoft.com/office/drawing/2014/main" id="{873F30DF-8D73-4A1D-9836-7386DB940837}"/>
              </a:ext>
            </a:extLst>
          </p:cNvPr>
          <p:cNvSpPr>
            <a:spLocks noGrp="1"/>
          </p:cNvSpPr>
          <p:nvPr>
            <p:ph idx="1"/>
          </p:nvPr>
        </p:nvSpPr>
        <p:spPr/>
        <p:txBody>
          <a:bodyPr/>
          <a:lstStyle/>
          <a:p>
            <a:pPr marL="0" indent="0">
              <a:buNone/>
            </a:pPr>
            <a:r>
              <a:rPr lang="nl-NL" sz="2400" dirty="0"/>
              <a:t>2 groepen gaan tegen elkaar een debat voeren aan de hand van 4 stellingen over digitaal burgerschap.</a:t>
            </a:r>
          </a:p>
          <a:p>
            <a:r>
              <a:rPr lang="nl-NL" dirty="0"/>
              <a:t>1 groep is het eens met de stellingen</a:t>
            </a:r>
          </a:p>
          <a:p>
            <a:r>
              <a:rPr lang="nl-NL" dirty="0"/>
              <a:t>1 groep is het oneens met de stellingen</a:t>
            </a:r>
          </a:p>
          <a:p>
            <a:r>
              <a:rPr lang="nl-NL" dirty="0"/>
              <a:t>Per stelling 3 argumenten bedenken. </a:t>
            </a:r>
          </a:p>
          <a:p>
            <a:r>
              <a:rPr lang="nl-NL" dirty="0"/>
              <a:t>Spelregels van het debat.</a:t>
            </a:r>
          </a:p>
          <a:p>
            <a:r>
              <a:rPr lang="nl-NL" dirty="0"/>
              <a:t>Debatleider</a:t>
            </a:r>
            <a:endParaRPr lang="nl-NL" sz="1800" dirty="0"/>
          </a:p>
          <a:p>
            <a:endParaRPr lang="nl-NL" dirty="0"/>
          </a:p>
        </p:txBody>
      </p:sp>
      <p:pic>
        <p:nvPicPr>
          <p:cNvPr id="4" name="Picture 4" descr="Het nieuwe Kasteel | Kasteel.gro | Digitale werkplaats Groningen 2019">
            <a:extLst>
              <a:ext uri="{FF2B5EF4-FFF2-40B4-BE49-F238E27FC236}">
                <a16:creationId xmlns:a16="http://schemas.microsoft.com/office/drawing/2014/main" id="{9AD81F98-7098-4E9E-B4C8-66CF8BCD3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D0692CB-116D-40F6-9D13-37F11640D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72A37033-DFFB-48E3-AA8D-9E3D2E3657C2}"/>
              </a:ext>
            </a:extLst>
          </p:cNvPr>
          <p:cNvPicPr>
            <a:picLocks noChangeAspect="1"/>
          </p:cNvPicPr>
          <p:nvPr/>
        </p:nvPicPr>
        <p:blipFill>
          <a:blip r:embed="rId5"/>
          <a:stretch>
            <a:fillRect/>
          </a:stretch>
        </p:blipFill>
        <p:spPr>
          <a:xfrm>
            <a:off x="9405599" y="4117209"/>
            <a:ext cx="2219136" cy="2462997"/>
          </a:xfrm>
          <a:prstGeom prst="rect">
            <a:avLst/>
          </a:prstGeom>
        </p:spPr>
      </p:pic>
    </p:spTree>
    <p:extLst>
      <p:ext uri="{BB962C8B-B14F-4D97-AF65-F5344CB8AC3E}">
        <p14:creationId xmlns:p14="http://schemas.microsoft.com/office/powerpoint/2010/main" val="147843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629FA-C8AE-407B-8567-1C8F231CDBEF}"/>
              </a:ext>
            </a:extLst>
          </p:cNvPr>
          <p:cNvSpPr>
            <a:spLocks noGrp="1"/>
          </p:cNvSpPr>
          <p:nvPr>
            <p:ph type="title"/>
          </p:nvPr>
        </p:nvSpPr>
        <p:spPr/>
        <p:txBody>
          <a:bodyPr/>
          <a:lstStyle/>
          <a:p>
            <a:r>
              <a:rPr lang="nl-NL" dirty="0"/>
              <a:t>Stelling 1</a:t>
            </a:r>
          </a:p>
        </p:txBody>
      </p:sp>
      <p:sp>
        <p:nvSpPr>
          <p:cNvPr id="3" name="Tijdelijke aanduiding voor inhoud 2">
            <a:extLst>
              <a:ext uri="{FF2B5EF4-FFF2-40B4-BE49-F238E27FC236}">
                <a16:creationId xmlns:a16="http://schemas.microsoft.com/office/drawing/2014/main" id="{1ACDD1F1-EB64-4687-BF04-12011A2AE45A}"/>
              </a:ext>
            </a:extLst>
          </p:cNvPr>
          <p:cNvSpPr>
            <a:spLocks noGrp="1"/>
          </p:cNvSpPr>
          <p:nvPr>
            <p:ph idx="1"/>
          </p:nvPr>
        </p:nvSpPr>
        <p:spPr/>
        <p:txBody>
          <a:bodyPr/>
          <a:lstStyle/>
          <a:p>
            <a:endParaRPr lang="nl-NL"/>
          </a:p>
        </p:txBody>
      </p:sp>
      <p:pic>
        <p:nvPicPr>
          <p:cNvPr id="4" name="Picture 4" descr="Het nieuwe Kasteel | Kasteel.gro | Digitale werkplaats Groningen 2019">
            <a:extLst>
              <a:ext uri="{FF2B5EF4-FFF2-40B4-BE49-F238E27FC236}">
                <a16:creationId xmlns:a16="http://schemas.microsoft.com/office/drawing/2014/main" id="{30530BCE-461E-44E2-84A7-9C5B081B1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D700ECE-CD0C-4781-AF67-FF6B4D1AA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FE724-0CDC-479B-B560-D7496A18EE1F}"/>
              </a:ext>
            </a:extLst>
          </p:cNvPr>
          <p:cNvSpPr>
            <a:spLocks noGrp="1"/>
          </p:cNvSpPr>
          <p:nvPr>
            <p:ph type="title"/>
          </p:nvPr>
        </p:nvSpPr>
        <p:spPr/>
        <p:txBody>
          <a:bodyPr/>
          <a:lstStyle/>
          <a:p>
            <a:r>
              <a:rPr lang="nl-NL" dirty="0"/>
              <a:t>Stelling 2</a:t>
            </a:r>
          </a:p>
        </p:txBody>
      </p:sp>
      <p:sp>
        <p:nvSpPr>
          <p:cNvPr id="3" name="Tijdelijke aanduiding voor inhoud 2">
            <a:extLst>
              <a:ext uri="{FF2B5EF4-FFF2-40B4-BE49-F238E27FC236}">
                <a16:creationId xmlns:a16="http://schemas.microsoft.com/office/drawing/2014/main" id="{AF9C01BF-725B-473A-806B-1007B01185C3}"/>
              </a:ext>
            </a:extLst>
          </p:cNvPr>
          <p:cNvSpPr>
            <a:spLocks noGrp="1"/>
          </p:cNvSpPr>
          <p:nvPr>
            <p:ph idx="1"/>
          </p:nvPr>
        </p:nvSpPr>
        <p:spPr/>
        <p:txBody>
          <a:bodyPr/>
          <a:lstStyle/>
          <a:p>
            <a:endParaRPr lang="nl-NL"/>
          </a:p>
        </p:txBody>
      </p:sp>
      <p:pic>
        <p:nvPicPr>
          <p:cNvPr id="4" name="Picture 4" descr="Het nieuwe Kasteel | Kasteel.gro | Digitale werkplaats Groningen 2019">
            <a:extLst>
              <a:ext uri="{FF2B5EF4-FFF2-40B4-BE49-F238E27FC236}">
                <a16:creationId xmlns:a16="http://schemas.microsoft.com/office/drawing/2014/main" id="{B8F78C3C-EC10-4EF1-8C1B-3D9D09D25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FF4E2502-DED9-4FD8-B4F0-15BBB731B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7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044EF-90C4-4182-9EE6-44D04B7602A3}"/>
              </a:ext>
            </a:extLst>
          </p:cNvPr>
          <p:cNvSpPr>
            <a:spLocks noGrp="1"/>
          </p:cNvSpPr>
          <p:nvPr>
            <p:ph type="title"/>
          </p:nvPr>
        </p:nvSpPr>
        <p:spPr/>
        <p:txBody>
          <a:bodyPr/>
          <a:lstStyle/>
          <a:p>
            <a:r>
              <a:rPr lang="nl-NL" dirty="0"/>
              <a:t>Stelling 3</a:t>
            </a:r>
          </a:p>
        </p:txBody>
      </p:sp>
      <p:sp>
        <p:nvSpPr>
          <p:cNvPr id="3" name="Tijdelijke aanduiding voor inhoud 2">
            <a:extLst>
              <a:ext uri="{FF2B5EF4-FFF2-40B4-BE49-F238E27FC236}">
                <a16:creationId xmlns:a16="http://schemas.microsoft.com/office/drawing/2014/main" id="{8C3D88C4-65D8-46C7-B14B-0BFDCCE41746}"/>
              </a:ext>
            </a:extLst>
          </p:cNvPr>
          <p:cNvSpPr>
            <a:spLocks noGrp="1"/>
          </p:cNvSpPr>
          <p:nvPr>
            <p:ph idx="1"/>
          </p:nvPr>
        </p:nvSpPr>
        <p:spPr/>
        <p:txBody>
          <a:bodyPr/>
          <a:lstStyle/>
          <a:p>
            <a:endParaRPr lang="nl-NL"/>
          </a:p>
        </p:txBody>
      </p:sp>
      <p:pic>
        <p:nvPicPr>
          <p:cNvPr id="4" name="Picture 4" descr="Het nieuwe Kasteel | Kasteel.gro | Digitale werkplaats Groningen 2019">
            <a:extLst>
              <a:ext uri="{FF2B5EF4-FFF2-40B4-BE49-F238E27FC236}">
                <a16:creationId xmlns:a16="http://schemas.microsoft.com/office/drawing/2014/main" id="{0DCB2788-6867-4FCA-965A-15589A064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F1E14D1F-B453-46F5-A330-C73554C27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2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B11EE-4565-43CA-AC53-423E00284D35}"/>
              </a:ext>
            </a:extLst>
          </p:cNvPr>
          <p:cNvSpPr>
            <a:spLocks noGrp="1"/>
          </p:cNvSpPr>
          <p:nvPr>
            <p:ph type="title"/>
          </p:nvPr>
        </p:nvSpPr>
        <p:spPr/>
        <p:txBody>
          <a:bodyPr/>
          <a:lstStyle/>
          <a:p>
            <a:r>
              <a:rPr lang="nl-NL" dirty="0"/>
              <a:t>Stelling 4</a:t>
            </a:r>
          </a:p>
        </p:txBody>
      </p:sp>
      <p:sp>
        <p:nvSpPr>
          <p:cNvPr id="3" name="Tijdelijke aanduiding voor inhoud 2">
            <a:extLst>
              <a:ext uri="{FF2B5EF4-FFF2-40B4-BE49-F238E27FC236}">
                <a16:creationId xmlns:a16="http://schemas.microsoft.com/office/drawing/2014/main" id="{BCF12A55-E7BB-4A9C-834C-8A9F3887651A}"/>
              </a:ext>
            </a:extLst>
          </p:cNvPr>
          <p:cNvSpPr>
            <a:spLocks noGrp="1"/>
          </p:cNvSpPr>
          <p:nvPr>
            <p:ph idx="1"/>
          </p:nvPr>
        </p:nvSpPr>
        <p:spPr/>
        <p:txBody>
          <a:bodyPr/>
          <a:lstStyle/>
          <a:p>
            <a:endParaRPr lang="nl-NL"/>
          </a:p>
        </p:txBody>
      </p:sp>
      <p:pic>
        <p:nvPicPr>
          <p:cNvPr id="4" name="Picture 4" descr="Het nieuwe Kasteel | Kasteel.gro | Digitale werkplaats Groningen 2019">
            <a:extLst>
              <a:ext uri="{FF2B5EF4-FFF2-40B4-BE49-F238E27FC236}">
                <a16:creationId xmlns:a16="http://schemas.microsoft.com/office/drawing/2014/main" id="{0FF0BA26-136B-4909-B762-79B96B8AF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C206769-3384-4B1C-BE7B-410056F8F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7408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7978E-C26D-40A3-82A0-F6D9FC1FFAC6}">
  <ds:schemaRefs>
    <ds:schemaRef ds:uri="90ed0bb7-21c4-4f64-a81e-213c1120bb52"/>
    <ds:schemaRef ds:uri="http://purl.org/dc/terms/"/>
    <ds:schemaRef ds:uri="http://purl.org/dc/dcmitype/"/>
    <ds:schemaRef ds:uri="http://purl.org/dc/elements/1.1/"/>
    <ds:schemaRef ds:uri="http://www.w3.org/XML/1998/namespace"/>
    <ds:schemaRef ds:uri="29155f51-7762-430c-9a21-f70f218766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07D95BD-5FB0-4318-AADD-58AEE8231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32F023-6A0A-4F9E-93D9-FE8878E154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275</TotalTime>
  <Words>1823</Words>
  <Application>Microsoft Office PowerPoint</Application>
  <PresentationFormat>Breedbeeld</PresentationFormat>
  <Paragraphs>194</Paragraphs>
  <Slides>22</Slides>
  <Notes>21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Frame</vt:lpstr>
      <vt:lpstr>Digitaal Burgerschap</vt:lpstr>
      <vt:lpstr>Vooruitblik</vt:lpstr>
      <vt:lpstr>Doel van deze les</vt:lpstr>
      <vt:lpstr>Gedeeld op sociale media.  Wat vind je hiervan?</vt:lpstr>
      <vt:lpstr>Debat</vt:lpstr>
      <vt:lpstr>Stelling 1</vt:lpstr>
      <vt:lpstr>Stelling 2</vt:lpstr>
      <vt:lpstr>Stelling 3</vt:lpstr>
      <vt:lpstr>Stelling 4</vt:lpstr>
      <vt:lpstr>Nabespreking</vt:lpstr>
      <vt:lpstr>Online waarden</vt:lpstr>
      <vt:lpstr>Delen van wachtwoorden </vt:lpstr>
      <vt:lpstr>Digital footprint </vt:lpstr>
      <vt:lpstr>Altijd online </vt:lpstr>
      <vt:lpstr>Eigen ervaringen</vt:lpstr>
      <vt:lpstr>Digitaal Burgerschap Quiz</vt:lpstr>
      <vt:lpstr>Onderwerpen</vt:lpstr>
      <vt:lpstr>Vragen bedenken</vt:lpstr>
      <vt:lpstr>De Quiz</vt:lpstr>
      <vt:lpstr>Doel digitaal burgerschap behaald?</vt:lpstr>
      <vt:lpstr>Itslearning Portfolio</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Burgerschap</dc:title>
  <dc:creator>Wietse Fopma</dc:creator>
  <cp:lastModifiedBy>Anne-Loes Weusthof</cp:lastModifiedBy>
  <cp:revision>7</cp:revision>
  <dcterms:created xsi:type="dcterms:W3CDTF">2021-12-14T08:57:18Z</dcterms:created>
  <dcterms:modified xsi:type="dcterms:W3CDTF">2022-06-07T11:52:18Z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ies>
</file>